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4" r:id="rId3"/>
    <p:sldMasterId id="2147483725" r:id="rId4"/>
    <p:sldMasterId id="214748372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144000"/>
  <p:notesSz cx="6858000" cy="9144000"/>
  <p:embeddedFontLst>
    <p:embeddedFont>
      <p:font typeface="Constantia"/>
      <p:regular r:id="rId17"/>
      <p:bold r:id="rId18"/>
      <p:italic r:id="rId19"/>
      <p:boldItalic r:id="rId20"/>
    </p:embeddedFont>
    <p:embeddedFont>
      <p:font typeface="Itim"/>
      <p:regular r:id="rId21"/>
    </p:embeddedFont>
    <p:embeddedFont>
      <p:font typeface="Merriweather"/>
      <p:regular r:id="rId22"/>
      <p:bold r:id="rId23"/>
      <p:italic r:id="rId24"/>
      <p:boldItalic r:id="rId25"/>
    </p:embeddedFont>
    <p:embeddedFont>
      <p:font typeface="Rambla"/>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nstantia-boldItalic.fntdata"/><Relationship Id="rId22" Type="http://schemas.openxmlformats.org/officeDocument/2006/relationships/font" Target="fonts/Merriweather-regular.fntdata"/><Relationship Id="rId21" Type="http://schemas.openxmlformats.org/officeDocument/2006/relationships/font" Target="fonts/Itim-regular.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Rambla-regular.fntdata"/><Relationship Id="rId25" Type="http://schemas.openxmlformats.org/officeDocument/2006/relationships/font" Target="fonts/Merriweather-boldItalic.fntdata"/><Relationship Id="rId28" Type="http://schemas.openxmlformats.org/officeDocument/2006/relationships/font" Target="fonts/Rambla-italic.fntdata"/><Relationship Id="rId27" Type="http://schemas.openxmlformats.org/officeDocument/2006/relationships/font" Target="fonts/Rambla-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Rambl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onstantia-regular.fntdata"/><Relationship Id="rId16" Type="http://schemas.openxmlformats.org/officeDocument/2006/relationships/slide" Target="slides/slide10.xml"/><Relationship Id="rId19" Type="http://schemas.openxmlformats.org/officeDocument/2006/relationships/font" Target="fonts/Constantia-italic.fntdata"/><Relationship Id="rId18" Type="http://schemas.openxmlformats.org/officeDocument/2006/relationships/font" Target="fonts/Constanti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9" name="Shape 2349"/>
        <p:cNvGrpSpPr/>
        <p:nvPr/>
      </p:nvGrpSpPr>
      <p:grpSpPr>
        <a:xfrm>
          <a:off x="0" y="0"/>
          <a:ext cx="0" cy="0"/>
          <a:chOff x="0" y="0"/>
          <a:chExt cx="0" cy="0"/>
        </a:xfrm>
      </p:grpSpPr>
      <p:sp>
        <p:nvSpPr>
          <p:cNvPr id="2350" name="Google Shape;2350;p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1" name="Google Shape;235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6" name="Shape 2666"/>
        <p:cNvGrpSpPr/>
        <p:nvPr/>
      </p:nvGrpSpPr>
      <p:grpSpPr>
        <a:xfrm>
          <a:off x="0" y="0"/>
          <a:ext cx="0" cy="0"/>
          <a:chOff x="0" y="0"/>
          <a:chExt cx="0" cy="0"/>
        </a:xfrm>
      </p:grpSpPr>
      <p:sp>
        <p:nvSpPr>
          <p:cNvPr id="2667" name="Google Shape;2667;p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8" name="Google Shape;2668;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1" name="Shape 2361"/>
        <p:cNvGrpSpPr/>
        <p:nvPr/>
      </p:nvGrpSpPr>
      <p:grpSpPr>
        <a:xfrm>
          <a:off x="0" y="0"/>
          <a:ext cx="0" cy="0"/>
          <a:chOff x="0" y="0"/>
          <a:chExt cx="0" cy="0"/>
        </a:xfrm>
      </p:grpSpPr>
      <p:sp>
        <p:nvSpPr>
          <p:cNvPr id="2362" name="Google Shape;2362;p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3" name="Google Shape;2363;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a:solidFill>
                  <a:srgbClr val="1C4587"/>
                </a:solidFill>
                <a:latin typeface="Calibri"/>
                <a:ea typeface="Calibri"/>
                <a:cs typeface="Calibri"/>
                <a:sym typeface="Calibri"/>
              </a:rPr>
              <a:t>As defined in our 2019-2022 AIG Plan, WCPSS’s vision for the AIG program:</a:t>
            </a:r>
            <a:endParaRPr>
              <a:solidFill>
                <a:srgbClr val="1C4587"/>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rgbClr val="1C4587"/>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All Wake County Public School System students will be prepared to reach their full potential and lead productive lives in a complex and changing world.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0" name="Shape 2390"/>
        <p:cNvGrpSpPr/>
        <p:nvPr/>
      </p:nvGrpSpPr>
      <p:grpSpPr>
        <a:xfrm>
          <a:off x="0" y="0"/>
          <a:ext cx="0" cy="0"/>
          <a:chOff x="0" y="0"/>
          <a:chExt cx="0" cy="0"/>
        </a:xfrm>
      </p:grpSpPr>
      <p:sp>
        <p:nvSpPr>
          <p:cNvPr id="2391" name="Google Shape;239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92" name="Google Shape;239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Student groups remain flexible and fluid throughout the</a:t>
            </a:r>
            <a:r>
              <a:rPr b="0" i="0" lang="en-US" sz="1200" u="none" cap="none" strike="noStrike">
                <a:solidFill>
                  <a:schemeClr val="dk1"/>
                </a:solidFill>
                <a:latin typeface="Calibri"/>
                <a:ea typeface="Calibri"/>
                <a:cs typeface="Calibri"/>
                <a:sym typeface="Calibri"/>
              </a:rPr>
              <a:t> </a:t>
            </a:r>
            <a:r>
              <a:rPr lang="en-US"/>
              <a:t>first semester</a:t>
            </a:r>
            <a:r>
              <a:rPr b="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Student data collected during the implementation of 3</a:t>
            </a:r>
            <a:r>
              <a:rPr b="0" baseline="30000" i="0" lang="en-US" sz="1200" u="none" cap="none" strike="noStrike">
                <a:solidFill>
                  <a:schemeClr val="dk1"/>
                </a:solidFill>
                <a:latin typeface="Calibri"/>
                <a:ea typeface="Calibri"/>
                <a:cs typeface="Calibri"/>
                <a:sym typeface="Calibri"/>
              </a:rPr>
              <a:t>rd</a:t>
            </a:r>
            <a:r>
              <a:rPr b="0" i="0" lang="en-US" sz="1200" u="none" cap="none" strike="noStrike">
                <a:solidFill>
                  <a:schemeClr val="dk1"/>
                </a:solidFill>
                <a:latin typeface="Calibri"/>
                <a:ea typeface="Calibri"/>
                <a:cs typeface="Calibri"/>
                <a:sym typeface="Calibri"/>
              </a:rPr>
              <a:t> Grade Explorers are an integral part of the identification process for 3rd grade students.</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When we work together to enrich and enhance learning, students thrive.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93" name="Google Shape;239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22" name="Google Shape;242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Throughout the academic year the AIG Teacher works in partnership with all 3rd grade teachers to provide a variety of in-class experiences in language arts, mathematics, and writing designed to elicit high academic performance and serve as talent scouts.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Students who demonstrate potential during these in-class experiences receive advanced and enriched learning opportunities in language arts and/or mathematics under the guidance of the AIG Teacher and in collaboration with the classroom teachers.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Students in magnet schools participate in elective opportunities. (Discuss options available at your particular magnet school.)</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23" name="Google Shape;242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9" name="Shape 2449"/>
        <p:cNvGrpSpPr/>
        <p:nvPr/>
      </p:nvGrpSpPr>
      <p:grpSpPr>
        <a:xfrm>
          <a:off x="0" y="0"/>
          <a:ext cx="0" cy="0"/>
          <a:chOff x="0" y="0"/>
          <a:chExt cx="0" cy="0"/>
        </a:xfrm>
      </p:grpSpPr>
      <p:sp>
        <p:nvSpPr>
          <p:cNvPr id="2450" name="Google Shape;2450;p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1" name="Google Shape;2451;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There are several components of 3</a:t>
            </a:r>
            <a:r>
              <a:rPr baseline="30000" lang="en-US" sz="1200">
                <a:solidFill>
                  <a:schemeClr val="dk1"/>
                </a:solidFill>
                <a:latin typeface="Calibri"/>
                <a:ea typeface="Calibri"/>
                <a:cs typeface="Calibri"/>
                <a:sym typeface="Calibri"/>
              </a:rPr>
              <a:t>rd</a:t>
            </a:r>
            <a:r>
              <a:rPr lang="en-US" sz="1200">
                <a:solidFill>
                  <a:schemeClr val="dk1"/>
                </a:solidFill>
                <a:latin typeface="Calibri"/>
                <a:ea typeface="Calibri"/>
                <a:cs typeface="Calibri"/>
                <a:sym typeface="Calibri"/>
              </a:rPr>
              <a:t> Grade Explorers.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The AIG Teacher leads whole class demonstration lessons within the 3rd grade classroom for all students.  Both the  AIG and the classroom teacher are present at this time to note student responses and to observe student performance.</a:t>
            </a:r>
            <a:r>
              <a:rPr lang="en-US" sz="1200">
                <a:solidFill>
                  <a:schemeClr val="dk1"/>
                </a:solidFill>
                <a:latin typeface="Calibri"/>
                <a:ea typeface="Calibri"/>
                <a:cs typeface="Calibri"/>
                <a:sym typeface="Calibri"/>
              </a:rPr>
              <a:t> The AIG teacher is acting as a Talent Scout. Se</a:t>
            </a:r>
            <a:r>
              <a:rPr lang="en-US"/>
              <a:t>arching for high achieving students and/or students who show depth of thinking and critical thinking skills.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The AIG and the classroom teacher collaborate to discuss individual student performance.  Discussions with the AIG and classroom teacher can include individual student performance may include rubrics, checklists, teacher conferences, etc.  Observational checklists are used to identify students whose responses reflect characteristics of high achieving students for further enrichment.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Following the demonstration lessons, the AIG teacher works with small groups of students to provide enrichment activities, offering opportunities for students to develop and demonstrate gifted behaviors.  Performance products are collected and used in the AIG nomination and referral process in the spring semester.</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7" name="Shape 2477"/>
        <p:cNvGrpSpPr/>
        <p:nvPr/>
      </p:nvGrpSpPr>
      <p:grpSpPr>
        <a:xfrm>
          <a:off x="0" y="0"/>
          <a:ext cx="0" cy="0"/>
          <a:chOff x="0" y="0"/>
          <a:chExt cx="0" cy="0"/>
        </a:xfrm>
      </p:grpSpPr>
      <p:sp>
        <p:nvSpPr>
          <p:cNvPr id="2478" name="Google Shape;2478;p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9" name="Google Shape;2479;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Once the whole class Explorer’s lessons are </a:t>
            </a:r>
            <a:r>
              <a:rPr lang="en-US"/>
              <a:t>completed</a:t>
            </a:r>
            <a:r>
              <a:rPr lang="en-US"/>
              <a:t> the AIG teacher will work with the classroom teacher to consider which students might be the best </a:t>
            </a:r>
            <a:r>
              <a:rPr lang="en-US"/>
              <a:t>candidates</a:t>
            </a:r>
            <a:r>
              <a:rPr lang="en-US"/>
              <a:t> for a small group Explorer’s. The criteria listed on this slide are some of the criteria teacher consider when creating small groups. Due the the change in topics and students performance, AIG and classroom teachers may choice to select different students for different units of study and/or for different subjects. The goal is to is how to best meet the needs of the students. Even though a student may be a part of the small group, this does NOT mean the child has or will be identified as AIG. Teachers are trying to find the best candidates for AIG services and students will still need to be formally reviewed by the SBCGE before being referred for AIG services.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7" name="Shape 2517"/>
        <p:cNvGrpSpPr/>
        <p:nvPr/>
      </p:nvGrpSpPr>
      <p:grpSpPr>
        <a:xfrm>
          <a:off x="0" y="0"/>
          <a:ext cx="0" cy="0"/>
          <a:chOff x="0" y="0"/>
          <a:chExt cx="0" cy="0"/>
        </a:xfrm>
      </p:grpSpPr>
      <p:sp>
        <p:nvSpPr>
          <p:cNvPr id="2518" name="Google Shape;251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19" name="Google Shape;251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t>If you are </a:t>
            </a:r>
            <a:r>
              <a:rPr lang="en-US"/>
              <a:t>interested</a:t>
            </a:r>
            <a:r>
              <a:rPr lang="en-US"/>
              <a:t> in your child being </a:t>
            </a:r>
            <a:r>
              <a:rPr lang="en-US"/>
              <a:t>identified</a:t>
            </a:r>
            <a:r>
              <a:rPr lang="en-US"/>
              <a:t> in third grade, you can see the timeline that most of their work with enrichment from me will take place. First Semester, we will work with all </a:t>
            </a:r>
            <a:r>
              <a:rPr lang="en-US"/>
              <a:t>third graders on CogAt practice and host some whole group standards based lessons. After CotAT testing has taken place, we will start to work with smaller fluid/flexible groups of students.</a:t>
            </a:r>
            <a:r>
              <a:rPr lang="en-US"/>
              <a:t> During second semester, CogAT results will be shared and you will being to find out about identification. It will not be until 4th quarter that an identified or Talent Development student will </a:t>
            </a:r>
            <a:r>
              <a:rPr lang="en-US"/>
              <a:t>receive</a:t>
            </a:r>
            <a:r>
              <a:rPr lang="en-US"/>
              <a:t> services.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520" name="Google Shape;252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8" name="Shape 2548"/>
        <p:cNvGrpSpPr/>
        <p:nvPr/>
      </p:nvGrpSpPr>
      <p:grpSpPr>
        <a:xfrm>
          <a:off x="0" y="0"/>
          <a:ext cx="0" cy="0"/>
          <a:chOff x="0" y="0"/>
          <a:chExt cx="0" cy="0"/>
        </a:xfrm>
      </p:grpSpPr>
      <p:sp>
        <p:nvSpPr>
          <p:cNvPr id="2549" name="Google Shape;2549;p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0" name="Google Shape;2550;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200">
                <a:solidFill>
                  <a:srgbClr val="1C4587"/>
                </a:solidFill>
                <a:latin typeface="Calibri"/>
                <a:ea typeface="Calibri"/>
                <a:cs typeface="Calibri"/>
                <a:sym typeface="Calibri"/>
              </a:rPr>
              <a:t>At the 3rd grade level, a district-wide effort is made to search out and identify students who qualify for AIG services using both informal and formal data.</a:t>
            </a:r>
            <a:endParaRPr sz="1200">
              <a:solidFill>
                <a:srgbClr val="1C4587"/>
              </a:solidFill>
              <a:latin typeface="Calibri"/>
              <a:ea typeface="Calibri"/>
              <a:cs typeface="Calibri"/>
              <a:sym typeface="Calibri"/>
            </a:endParaRPr>
          </a:p>
          <a:p>
            <a:pPr indent="0" lvl="0" marL="0" rtl="0" algn="l">
              <a:lnSpc>
                <a:spcPct val="100000"/>
              </a:lnSpc>
              <a:spcBef>
                <a:spcPts val="360"/>
              </a:spcBef>
              <a:spcAft>
                <a:spcPts val="0"/>
              </a:spcAft>
              <a:buClr>
                <a:schemeClr val="dk1"/>
              </a:buClr>
              <a:buSzPts val="1400"/>
              <a:buFont typeface="Arial"/>
              <a:buNone/>
            </a:pPr>
            <a:r>
              <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rgbClr val="1C4587"/>
              </a:buClr>
              <a:buSzPts val="1400"/>
              <a:buFont typeface="Calibri"/>
              <a:buNone/>
            </a:pPr>
            <a:r>
              <a:rPr lang="en-US" sz="1200">
                <a:solidFill>
                  <a:srgbClr val="1C4587"/>
                </a:solidFill>
                <a:latin typeface="Calibri"/>
                <a:ea typeface="Calibri"/>
                <a:cs typeface="Calibri"/>
                <a:sym typeface="Calibri"/>
              </a:rPr>
              <a:t>Teachers collect informal evidence for 3rd grade students as part district-wide nurturing and enrichment efforts.</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rgbClr val="1C4587"/>
              </a:buClr>
              <a:buSzPts val="1400"/>
              <a:buFont typeface="Calibri"/>
              <a:buNone/>
            </a:pPr>
            <a:r>
              <a:rPr lang="en-US" sz="1200">
                <a:solidFill>
                  <a:srgbClr val="1C4587"/>
                </a:solidFill>
                <a:latin typeface="Calibri"/>
                <a:ea typeface="Calibri"/>
                <a:cs typeface="Calibri"/>
                <a:sym typeface="Calibri"/>
              </a:rPr>
              <a:t>Evidence from 3</a:t>
            </a:r>
            <a:r>
              <a:rPr baseline="30000" lang="en-US" sz="1200">
                <a:solidFill>
                  <a:srgbClr val="1C4587"/>
                </a:solidFill>
                <a:latin typeface="Calibri"/>
                <a:ea typeface="Calibri"/>
                <a:cs typeface="Calibri"/>
                <a:sym typeface="Calibri"/>
              </a:rPr>
              <a:t>rd</a:t>
            </a:r>
            <a:r>
              <a:rPr lang="en-US" sz="1200">
                <a:solidFill>
                  <a:srgbClr val="1C4587"/>
                </a:solidFill>
                <a:latin typeface="Calibri"/>
                <a:ea typeface="Calibri"/>
                <a:cs typeface="Calibri"/>
                <a:sym typeface="Calibri"/>
              </a:rPr>
              <a:t> Grade Explorers in first semester may be considered with the informal indicators including student learning behaviors, student performance, student interest, and student motivation. </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rgbClr val="1C4587"/>
              </a:buClr>
              <a:buSzPts val="1400"/>
              <a:buFont typeface="Calibri"/>
              <a:buNone/>
            </a:pPr>
            <a:r>
              <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rgbClr val="1C4587"/>
              </a:buClr>
              <a:buSzPts val="1400"/>
              <a:buFont typeface="Calibri"/>
              <a:buNone/>
            </a:pPr>
            <a:r>
              <a:rPr lang="en-US" sz="1200">
                <a:solidFill>
                  <a:srgbClr val="1C4587"/>
                </a:solidFill>
                <a:latin typeface="Calibri"/>
                <a:ea typeface="Calibri"/>
                <a:cs typeface="Calibri"/>
                <a:sym typeface="Calibri"/>
              </a:rPr>
              <a:t>Formal indicators such as aptitude and achievement scores from norm-referenced tests are also considered for possible AIG nomination during the spring identification window.</a:t>
            </a:r>
            <a:r>
              <a:rPr lang="en-US" sz="1200">
                <a:solidFill>
                  <a:srgbClr val="1C4587"/>
                </a:solidFill>
                <a:latin typeface="Calibri"/>
                <a:ea typeface="Calibri"/>
                <a:cs typeface="Calibri"/>
                <a:sym typeface="Calibri"/>
              </a:rPr>
              <a:t> Services will begin for identified 3</a:t>
            </a:r>
            <a:r>
              <a:rPr baseline="30000" lang="en-US" sz="1200">
                <a:solidFill>
                  <a:srgbClr val="1C4587"/>
                </a:solidFill>
                <a:latin typeface="Calibri"/>
                <a:ea typeface="Calibri"/>
                <a:cs typeface="Calibri"/>
                <a:sym typeface="Calibri"/>
              </a:rPr>
              <a:t>rd</a:t>
            </a:r>
            <a:r>
              <a:rPr lang="en-US" sz="1200">
                <a:solidFill>
                  <a:srgbClr val="1C4587"/>
                </a:solidFill>
                <a:latin typeface="Calibri"/>
                <a:ea typeface="Calibri"/>
                <a:cs typeface="Calibri"/>
                <a:sym typeface="Calibri"/>
              </a:rPr>
              <a:t> grade students during 2</a:t>
            </a:r>
            <a:r>
              <a:rPr baseline="30000" lang="en-US" sz="1200">
                <a:solidFill>
                  <a:srgbClr val="1C4587"/>
                </a:solidFill>
                <a:latin typeface="Calibri"/>
                <a:ea typeface="Calibri"/>
                <a:cs typeface="Calibri"/>
                <a:sym typeface="Calibri"/>
              </a:rPr>
              <a:t>nd</a:t>
            </a:r>
            <a:r>
              <a:rPr lang="en-US" sz="1200">
                <a:solidFill>
                  <a:srgbClr val="1C4587"/>
                </a:solidFill>
                <a:latin typeface="Calibri"/>
                <a:ea typeface="Calibri"/>
                <a:cs typeface="Calibri"/>
                <a:sym typeface="Calibri"/>
              </a:rPr>
              <a:t> semester.</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200">
                <a:solidFill>
                  <a:srgbClr val="1C4587"/>
                </a:solidFill>
                <a:latin typeface="Calibri"/>
                <a:ea typeface="Calibri"/>
                <a:cs typeface="Calibri"/>
                <a:sym typeface="Calibri"/>
              </a:rPr>
              <a:t>	</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200">
              <a:solidFill>
                <a:srgbClr val="1C4587"/>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1" name="Shape 2641"/>
        <p:cNvGrpSpPr/>
        <p:nvPr/>
      </p:nvGrpSpPr>
      <p:grpSpPr>
        <a:xfrm>
          <a:off x="0" y="0"/>
          <a:ext cx="0" cy="0"/>
          <a:chOff x="0" y="0"/>
          <a:chExt cx="0" cy="0"/>
        </a:xfrm>
      </p:grpSpPr>
      <p:sp>
        <p:nvSpPr>
          <p:cNvPr id="2642" name="Google Shape;26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43" name="Google Shape;26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Academically or Intellectually Gifted Program uses many avenues to inform parents and the community.  Please feel free to contact me if you have any questions or concerns.</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44" name="Google Shape;264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12" name="Shape 12"/>
        <p:cNvGrpSpPr/>
        <p:nvPr/>
      </p:nvGrpSpPr>
      <p:grpSpPr>
        <a:xfrm>
          <a:off x="0" y="0"/>
          <a:ext cx="0" cy="0"/>
          <a:chOff x="0" y="0"/>
          <a:chExt cx="0" cy="0"/>
        </a:xfrm>
      </p:grpSpPr>
      <p:grpSp>
        <p:nvGrpSpPr>
          <p:cNvPr id="13" name="Google Shape;13;p2"/>
          <p:cNvGrpSpPr/>
          <p:nvPr/>
        </p:nvGrpSpPr>
        <p:grpSpPr>
          <a:xfrm>
            <a:off x="-1700" y="438"/>
            <a:ext cx="9147400" cy="6857124"/>
            <a:chOff x="238125" y="854700"/>
            <a:chExt cx="7142500" cy="4015650"/>
          </a:xfrm>
        </p:grpSpPr>
        <p:sp>
          <p:nvSpPr>
            <p:cNvPr id="14" name="Google Shape;14;p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3" name="Google Shape;33;p2"/>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34" name="Google Shape;34;p2"/>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txBox="1"/>
          <p:nvPr>
            <p:ph type="ctrTitle"/>
          </p:nvPr>
        </p:nvSpPr>
        <p:spPr>
          <a:xfrm>
            <a:off x="2351875" y="720000"/>
            <a:ext cx="4440300" cy="1238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2"/>
          <p:cNvSpPr txBox="1"/>
          <p:nvPr/>
        </p:nvSpPr>
        <p:spPr>
          <a:xfrm>
            <a:off x="2422213" y="4992767"/>
            <a:ext cx="4299600" cy="843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CREDITS: This presentation template was created by </a:t>
            </a:r>
            <a:r>
              <a:rPr b="0" i="0" lang="en-US" sz="1200" u="none" cap="none" strike="noStrike">
                <a:solidFill>
                  <a:schemeClr val="dk2"/>
                </a:solidFill>
                <a:uFill>
                  <a:noFill/>
                </a:uFill>
                <a:latin typeface="Arial"/>
                <a:ea typeface="Arial"/>
                <a:cs typeface="Arial"/>
                <a:sym typeface="Arial"/>
                <a:hlinkClick r:id="rId2">
                  <a:extLst>
                    <a:ext uri="{A12FA001-AC4F-418D-AE19-62706E023703}">
                      <ahyp:hlinkClr val="tx"/>
                    </a:ext>
                  </a:extLst>
                </a:hlinkClick>
              </a:rPr>
              <a:t>Slidesgo</a:t>
            </a:r>
            <a:r>
              <a:rPr b="0" i="0" lang="en-US" sz="1200" u="none" cap="none" strike="noStrike">
                <a:solidFill>
                  <a:schemeClr val="dk2"/>
                </a:solidFill>
                <a:latin typeface="Arial"/>
                <a:ea typeface="Arial"/>
                <a:cs typeface="Arial"/>
                <a:sym typeface="Arial"/>
              </a:rPr>
              <a:t>, including icons by </a:t>
            </a:r>
            <a:r>
              <a:rPr b="0" i="0" lang="en-US" sz="1200" u="none" cap="none" strike="noStrike">
                <a:solidFill>
                  <a:schemeClr val="dk2"/>
                </a:solidFill>
                <a:uFill>
                  <a:noFill/>
                </a:uFill>
                <a:latin typeface="Arial"/>
                <a:ea typeface="Arial"/>
                <a:cs typeface="Arial"/>
                <a:sym typeface="Arial"/>
                <a:hlinkClick r:id="rId3">
                  <a:extLst>
                    <a:ext uri="{A12FA001-AC4F-418D-AE19-62706E023703}">
                      <ahyp:hlinkClr val="tx"/>
                    </a:ext>
                  </a:extLst>
                </a:hlinkClick>
              </a:rPr>
              <a:t>Flaticon</a:t>
            </a:r>
            <a:r>
              <a:rPr b="0" i="0" lang="en-US" sz="1200" u="none" cap="none" strike="noStrike">
                <a:solidFill>
                  <a:schemeClr val="dk2"/>
                </a:solidFill>
                <a:latin typeface="Arial"/>
                <a:ea typeface="Arial"/>
                <a:cs typeface="Arial"/>
                <a:sym typeface="Arial"/>
              </a:rPr>
              <a:t>, and infographics &amp; images by </a:t>
            </a:r>
            <a:r>
              <a:rPr b="0" i="0" lang="en-US" sz="1200" u="none" cap="none" strike="noStrike">
                <a:solidFill>
                  <a:schemeClr val="dk2"/>
                </a:solidFill>
                <a:uFill>
                  <a:noFill/>
                </a:uFill>
                <a:latin typeface="Arial"/>
                <a:ea typeface="Arial"/>
                <a:cs typeface="Arial"/>
                <a:sym typeface="Arial"/>
                <a:hlinkClick r:id="rId4">
                  <a:extLst>
                    <a:ext uri="{A12FA001-AC4F-418D-AE19-62706E023703}">
                      <ahyp:hlinkClr val="tx"/>
                    </a:ext>
                  </a:extLst>
                </a:hlinkClick>
              </a:rPr>
              <a:t>Freepik</a:t>
            </a:r>
            <a:r>
              <a:rPr b="0" i="0" lang="en-US"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37" name="Google Shape;37;p2"/>
          <p:cNvSpPr txBox="1"/>
          <p:nvPr>
            <p:ph idx="1" type="subTitle"/>
          </p:nvPr>
        </p:nvSpPr>
        <p:spPr>
          <a:xfrm>
            <a:off x="2955600" y="2668600"/>
            <a:ext cx="3232800" cy="23712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a:latin typeface="Merriweather"/>
                <a:ea typeface="Merriweather"/>
                <a:cs typeface="Merriweather"/>
                <a:sym typeface="Merriweath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38" name="Google Shape;38;p2"/>
          <p:cNvGrpSpPr/>
          <p:nvPr/>
        </p:nvGrpSpPr>
        <p:grpSpPr>
          <a:xfrm rot="919954">
            <a:off x="8208253" y="-484170"/>
            <a:ext cx="1325834" cy="1779321"/>
            <a:chOff x="1492000" y="427450"/>
            <a:chExt cx="1188000" cy="1225375"/>
          </a:xfrm>
        </p:grpSpPr>
        <p:sp>
          <p:nvSpPr>
            <p:cNvPr id="39" name="Google Shape;39;p2"/>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65" name="Shape 265"/>
        <p:cNvGrpSpPr/>
        <p:nvPr/>
      </p:nvGrpSpPr>
      <p:grpSpPr>
        <a:xfrm>
          <a:off x="0" y="0"/>
          <a:ext cx="0" cy="0"/>
          <a:chOff x="0" y="0"/>
          <a:chExt cx="0" cy="0"/>
        </a:xfrm>
      </p:grpSpPr>
      <p:grpSp>
        <p:nvGrpSpPr>
          <p:cNvPr id="266" name="Google Shape;266;p11"/>
          <p:cNvGrpSpPr/>
          <p:nvPr/>
        </p:nvGrpSpPr>
        <p:grpSpPr>
          <a:xfrm>
            <a:off x="-174525" y="-29865"/>
            <a:ext cx="9487164" cy="6923892"/>
            <a:chOff x="-174525" y="-22399"/>
            <a:chExt cx="9487164" cy="5193049"/>
          </a:xfrm>
        </p:grpSpPr>
        <p:sp>
          <p:nvSpPr>
            <p:cNvPr id="267" name="Google Shape;267;p1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8" name="Google Shape;268;p1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69" name="Google Shape;269;p11"/>
            <p:cNvGrpSpPr/>
            <p:nvPr/>
          </p:nvGrpSpPr>
          <p:grpSpPr>
            <a:xfrm>
              <a:off x="263005" y="845117"/>
              <a:ext cx="3790149" cy="3960313"/>
              <a:chOff x="263005" y="845117"/>
              <a:chExt cx="3790149" cy="3960313"/>
            </a:xfrm>
          </p:grpSpPr>
          <p:sp>
            <p:nvSpPr>
              <p:cNvPr id="270" name="Google Shape;270;p1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 name="Google Shape;285;p11"/>
            <p:cNvGrpSpPr/>
            <p:nvPr/>
          </p:nvGrpSpPr>
          <p:grpSpPr>
            <a:xfrm>
              <a:off x="5055305" y="845117"/>
              <a:ext cx="3790149" cy="3960313"/>
              <a:chOff x="263005" y="845117"/>
              <a:chExt cx="3790149" cy="3960313"/>
            </a:xfrm>
          </p:grpSpPr>
          <p:sp>
            <p:nvSpPr>
              <p:cNvPr id="286" name="Google Shape;286;p1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01" name="Google Shape;301;p1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02" name="Google Shape;302;p1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03" name="Google Shape;303;p1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04" name="Google Shape;304;p1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05" name="Google Shape;305;p1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06" name="Google Shape;306;p1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07" name="Google Shape;307;p11"/>
          <p:cNvSpPr txBox="1"/>
          <p:nvPr>
            <p:ph type="title"/>
          </p:nvPr>
        </p:nvSpPr>
        <p:spPr>
          <a:xfrm>
            <a:off x="720000" y="720000"/>
            <a:ext cx="3368700" cy="763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08" name="Google Shape;308;p11"/>
          <p:cNvSpPr txBox="1"/>
          <p:nvPr>
            <p:ph idx="1" type="subTitle"/>
          </p:nvPr>
        </p:nvSpPr>
        <p:spPr>
          <a:xfrm>
            <a:off x="906900" y="4389502"/>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09" name="Google Shape;309;p11"/>
          <p:cNvSpPr txBox="1"/>
          <p:nvPr>
            <p:ph idx="2" type="subTitle"/>
          </p:nvPr>
        </p:nvSpPr>
        <p:spPr>
          <a:xfrm>
            <a:off x="5676900" y="4389502"/>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10" name="Google Shape;310;p11"/>
          <p:cNvSpPr txBox="1"/>
          <p:nvPr>
            <p:ph idx="3" type="subTitle"/>
          </p:nvPr>
        </p:nvSpPr>
        <p:spPr>
          <a:xfrm>
            <a:off x="906900" y="2112762"/>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11" name="Google Shape;311;p11"/>
          <p:cNvSpPr txBox="1"/>
          <p:nvPr>
            <p:ph idx="4" type="subTitle"/>
          </p:nvPr>
        </p:nvSpPr>
        <p:spPr>
          <a:xfrm>
            <a:off x="5676900" y="2112762"/>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12" name="Google Shape;312;p11"/>
          <p:cNvSpPr txBox="1"/>
          <p:nvPr>
            <p:ph idx="5" type="subTitle"/>
          </p:nvPr>
        </p:nvSpPr>
        <p:spPr>
          <a:xfrm>
            <a:off x="906900" y="2768829"/>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13" name="Google Shape;313;p11"/>
          <p:cNvSpPr txBox="1"/>
          <p:nvPr>
            <p:ph idx="6" type="subTitle"/>
          </p:nvPr>
        </p:nvSpPr>
        <p:spPr>
          <a:xfrm>
            <a:off x="5676900" y="2768829"/>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14" name="Google Shape;314;p11"/>
          <p:cNvSpPr txBox="1"/>
          <p:nvPr>
            <p:ph idx="7" type="subTitle"/>
          </p:nvPr>
        </p:nvSpPr>
        <p:spPr>
          <a:xfrm>
            <a:off x="906900" y="5006936"/>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15" name="Google Shape;315;p11"/>
          <p:cNvSpPr txBox="1"/>
          <p:nvPr>
            <p:ph idx="8" type="subTitle"/>
          </p:nvPr>
        </p:nvSpPr>
        <p:spPr>
          <a:xfrm>
            <a:off x="5676900" y="5006936"/>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3">
    <p:spTree>
      <p:nvGrpSpPr>
        <p:cNvPr id="316" name="Shape 316"/>
        <p:cNvGrpSpPr/>
        <p:nvPr/>
      </p:nvGrpSpPr>
      <p:grpSpPr>
        <a:xfrm>
          <a:off x="0" y="0"/>
          <a:ext cx="0" cy="0"/>
          <a:chOff x="0" y="0"/>
          <a:chExt cx="0" cy="0"/>
        </a:xfrm>
      </p:grpSpPr>
      <p:grpSp>
        <p:nvGrpSpPr>
          <p:cNvPr id="317" name="Google Shape;317;p12"/>
          <p:cNvGrpSpPr/>
          <p:nvPr/>
        </p:nvGrpSpPr>
        <p:grpSpPr>
          <a:xfrm>
            <a:off x="-174525" y="-29865"/>
            <a:ext cx="9487164" cy="6923892"/>
            <a:chOff x="-174525" y="-22399"/>
            <a:chExt cx="9487164" cy="5193049"/>
          </a:xfrm>
        </p:grpSpPr>
        <p:sp>
          <p:nvSpPr>
            <p:cNvPr id="318" name="Google Shape;318;p1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9" name="Google Shape;319;p1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20" name="Google Shape;320;p12"/>
            <p:cNvGrpSpPr/>
            <p:nvPr/>
          </p:nvGrpSpPr>
          <p:grpSpPr>
            <a:xfrm>
              <a:off x="263005" y="845117"/>
              <a:ext cx="3790149" cy="3960313"/>
              <a:chOff x="263005" y="845117"/>
              <a:chExt cx="3790149" cy="3960313"/>
            </a:xfrm>
          </p:grpSpPr>
          <p:sp>
            <p:nvSpPr>
              <p:cNvPr id="321" name="Google Shape;321;p1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 name="Google Shape;336;p12"/>
            <p:cNvGrpSpPr/>
            <p:nvPr/>
          </p:nvGrpSpPr>
          <p:grpSpPr>
            <a:xfrm>
              <a:off x="5055305" y="845117"/>
              <a:ext cx="3790149" cy="3960313"/>
              <a:chOff x="263005" y="845117"/>
              <a:chExt cx="3790149" cy="3960313"/>
            </a:xfrm>
          </p:grpSpPr>
          <p:sp>
            <p:nvSpPr>
              <p:cNvPr id="337" name="Google Shape;337;p1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52" name="Google Shape;352;p1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53" name="Google Shape;353;p1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4" name="Google Shape;354;p1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5" name="Google Shape;355;p1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6" name="Google Shape;356;p1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7" name="Google Shape;357;p1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58" name="Google Shape;358;p12"/>
          <p:cNvSpPr txBox="1"/>
          <p:nvPr>
            <p:ph type="title"/>
          </p:nvPr>
        </p:nvSpPr>
        <p:spPr>
          <a:xfrm>
            <a:off x="720000" y="720000"/>
            <a:ext cx="3087300" cy="1945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9" name="Google Shape;359;p12"/>
          <p:cNvSpPr txBox="1"/>
          <p:nvPr>
            <p:ph idx="1" type="subTitle"/>
          </p:nvPr>
        </p:nvSpPr>
        <p:spPr>
          <a:xfrm>
            <a:off x="5703898" y="1156267"/>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60" name="Google Shape;360;p12"/>
          <p:cNvSpPr txBox="1"/>
          <p:nvPr>
            <p:ph idx="2" type="subTitle"/>
          </p:nvPr>
        </p:nvSpPr>
        <p:spPr>
          <a:xfrm>
            <a:off x="5703898" y="3808733"/>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61" name="Google Shape;361;p12"/>
          <p:cNvSpPr txBox="1"/>
          <p:nvPr>
            <p:ph idx="3" type="subTitle"/>
          </p:nvPr>
        </p:nvSpPr>
        <p:spPr>
          <a:xfrm>
            <a:off x="906900" y="3808733"/>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62" name="Google Shape;362;p12"/>
          <p:cNvSpPr txBox="1"/>
          <p:nvPr>
            <p:ph idx="4" type="subTitle"/>
          </p:nvPr>
        </p:nvSpPr>
        <p:spPr>
          <a:xfrm>
            <a:off x="906900" y="43511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63" name="Google Shape;363;p12"/>
          <p:cNvSpPr txBox="1"/>
          <p:nvPr>
            <p:ph idx="5" type="subTitle"/>
          </p:nvPr>
        </p:nvSpPr>
        <p:spPr>
          <a:xfrm>
            <a:off x="5703900" y="43511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64" name="Google Shape;364;p12"/>
          <p:cNvSpPr txBox="1"/>
          <p:nvPr>
            <p:ph idx="6" type="subTitle"/>
          </p:nvPr>
        </p:nvSpPr>
        <p:spPr>
          <a:xfrm>
            <a:off x="5703900" y="17197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365" name="Shape 365"/>
        <p:cNvGrpSpPr/>
        <p:nvPr/>
      </p:nvGrpSpPr>
      <p:grpSpPr>
        <a:xfrm>
          <a:off x="0" y="0"/>
          <a:ext cx="0" cy="0"/>
          <a:chOff x="0" y="0"/>
          <a:chExt cx="0" cy="0"/>
        </a:xfrm>
      </p:grpSpPr>
      <p:grpSp>
        <p:nvGrpSpPr>
          <p:cNvPr id="366" name="Google Shape;366;p13"/>
          <p:cNvGrpSpPr/>
          <p:nvPr/>
        </p:nvGrpSpPr>
        <p:grpSpPr>
          <a:xfrm>
            <a:off x="-1700" y="438"/>
            <a:ext cx="9147400" cy="6857124"/>
            <a:chOff x="238125" y="854700"/>
            <a:chExt cx="7142500" cy="4015650"/>
          </a:xfrm>
        </p:grpSpPr>
        <p:sp>
          <p:nvSpPr>
            <p:cNvPr id="367" name="Google Shape;367;p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9" name="Google Shape;389;p13"/>
          <p:cNvSpPr txBox="1"/>
          <p:nvPr>
            <p:ph type="title"/>
          </p:nvPr>
        </p:nvSpPr>
        <p:spPr>
          <a:xfrm>
            <a:off x="5314275" y="1309333"/>
            <a:ext cx="3109500" cy="1784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0" name="Google Shape;390;p13"/>
          <p:cNvSpPr txBox="1"/>
          <p:nvPr>
            <p:ph idx="1" type="subTitle"/>
          </p:nvPr>
        </p:nvSpPr>
        <p:spPr>
          <a:xfrm>
            <a:off x="6241125" y="3522767"/>
            <a:ext cx="2182800" cy="1915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391" name="Shape 391"/>
        <p:cNvGrpSpPr/>
        <p:nvPr/>
      </p:nvGrpSpPr>
      <p:grpSpPr>
        <a:xfrm>
          <a:off x="0" y="0"/>
          <a:ext cx="0" cy="0"/>
          <a:chOff x="0" y="0"/>
          <a:chExt cx="0" cy="0"/>
        </a:xfrm>
      </p:grpSpPr>
      <p:grpSp>
        <p:nvGrpSpPr>
          <p:cNvPr id="392" name="Google Shape;392;p14"/>
          <p:cNvGrpSpPr/>
          <p:nvPr/>
        </p:nvGrpSpPr>
        <p:grpSpPr>
          <a:xfrm>
            <a:off x="-1700" y="438"/>
            <a:ext cx="9147400" cy="6857124"/>
            <a:chOff x="238125" y="854700"/>
            <a:chExt cx="7142500" cy="4015650"/>
          </a:xfrm>
        </p:grpSpPr>
        <p:sp>
          <p:nvSpPr>
            <p:cNvPr id="393" name="Google Shape;393;p1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12" name="Google Shape;412;p14"/>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413" name="Google Shape;413;p14"/>
          <p:cNvSpPr txBox="1"/>
          <p:nvPr>
            <p:ph type="title"/>
          </p:nvPr>
        </p:nvSpPr>
        <p:spPr>
          <a:xfrm>
            <a:off x="720000" y="720000"/>
            <a:ext cx="7704000" cy="542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414" name="Shape 414"/>
        <p:cNvGrpSpPr/>
        <p:nvPr/>
      </p:nvGrpSpPr>
      <p:grpSpPr>
        <a:xfrm>
          <a:off x="0" y="0"/>
          <a:ext cx="0" cy="0"/>
          <a:chOff x="0" y="0"/>
          <a:chExt cx="0" cy="0"/>
        </a:xfrm>
      </p:grpSpPr>
      <p:grpSp>
        <p:nvGrpSpPr>
          <p:cNvPr id="415" name="Google Shape;415;p15"/>
          <p:cNvGrpSpPr/>
          <p:nvPr/>
        </p:nvGrpSpPr>
        <p:grpSpPr>
          <a:xfrm>
            <a:off x="-1700" y="438"/>
            <a:ext cx="9147400" cy="6857124"/>
            <a:chOff x="238125" y="854700"/>
            <a:chExt cx="7142500" cy="4015650"/>
          </a:xfrm>
        </p:grpSpPr>
        <p:sp>
          <p:nvSpPr>
            <p:cNvPr id="416" name="Google Shape;416;p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8" name="Google Shape;438;p15"/>
          <p:cNvSpPr txBox="1"/>
          <p:nvPr>
            <p:ph idx="1" type="subTitle"/>
          </p:nvPr>
        </p:nvSpPr>
        <p:spPr>
          <a:xfrm>
            <a:off x="80415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439" name="Google Shape;439;p15"/>
          <p:cNvSpPr txBox="1"/>
          <p:nvPr>
            <p:ph idx="2" type="subTitle"/>
          </p:nvPr>
        </p:nvSpPr>
        <p:spPr>
          <a:xfrm>
            <a:off x="583365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440" name="Google Shape;440;p15"/>
          <p:cNvSpPr txBox="1"/>
          <p:nvPr>
            <p:ph idx="3" type="subTitle"/>
          </p:nvPr>
        </p:nvSpPr>
        <p:spPr>
          <a:xfrm>
            <a:off x="80415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441" name="Google Shape;441;p15"/>
          <p:cNvSpPr txBox="1"/>
          <p:nvPr>
            <p:ph idx="4" type="subTitle"/>
          </p:nvPr>
        </p:nvSpPr>
        <p:spPr>
          <a:xfrm>
            <a:off x="583365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442" name="Google Shape;442;p15"/>
          <p:cNvSpPr txBox="1"/>
          <p:nvPr>
            <p:ph idx="5" type="subTitle"/>
          </p:nvPr>
        </p:nvSpPr>
        <p:spPr>
          <a:xfrm>
            <a:off x="331890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443" name="Google Shape;443;p15"/>
          <p:cNvSpPr txBox="1"/>
          <p:nvPr>
            <p:ph idx="6" type="subTitle"/>
          </p:nvPr>
        </p:nvSpPr>
        <p:spPr>
          <a:xfrm>
            <a:off x="331890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444" name="Google Shape;444;p15"/>
          <p:cNvSpPr txBox="1"/>
          <p:nvPr>
            <p:ph type="title"/>
          </p:nvPr>
        </p:nvSpPr>
        <p:spPr>
          <a:xfrm>
            <a:off x="720000" y="720000"/>
            <a:ext cx="77040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5" name="Google Shape;445;p15"/>
          <p:cNvSpPr txBox="1"/>
          <p:nvPr>
            <p:ph idx="7" type="subTitle"/>
          </p:nvPr>
        </p:nvSpPr>
        <p:spPr>
          <a:xfrm>
            <a:off x="80415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46" name="Google Shape;446;p15"/>
          <p:cNvSpPr txBox="1"/>
          <p:nvPr>
            <p:ph idx="8" type="subTitle"/>
          </p:nvPr>
        </p:nvSpPr>
        <p:spPr>
          <a:xfrm>
            <a:off x="583365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47" name="Google Shape;447;p15"/>
          <p:cNvSpPr txBox="1"/>
          <p:nvPr>
            <p:ph idx="9" type="subTitle"/>
          </p:nvPr>
        </p:nvSpPr>
        <p:spPr>
          <a:xfrm>
            <a:off x="80415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48" name="Google Shape;448;p15"/>
          <p:cNvSpPr txBox="1"/>
          <p:nvPr>
            <p:ph idx="13" type="subTitle"/>
          </p:nvPr>
        </p:nvSpPr>
        <p:spPr>
          <a:xfrm>
            <a:off x="583365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49" name="Google Shape;449;p15"/>
          <p:cNvSpPr txBox="1"/>
          <p:nvPr>
            <p:ph idx="14" type="subTitle"/>
          </p:nvPr>
        </p:nvSpPr>
        <p:spPr>
          <a:xfrm>
            <a:off x="331890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50" name="Google Shape;450;p15"/>
          <p:cNvSpPr txBox="1"/>
          <p:nvPr>
            <p:ph idx="15" type="subTitle"/>
          </p:nvPr>
        </p:nvSpPr>
        <p:spPr>
          <a:xfrm>
            <a:off x="331890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1" name="Shape 451"/>
        <p:cNvGrpSpPr/>
        <p:nvPr/>
      </p:nvGrpSpPr>
      <p:grpSpPr>
        <a:xfrm>
          <a:off x="0" y="0"/>
          <a:ext cx="0" cy="0"/>
          <a:chOff x="0" y="0"/>
          <a:chExt cx="0" cy="0"/>
        </a:xfrm>
      </p:grpSpPr>
      <p:grpSp>
        <p:nvGrpSpPr>
          <p:cNvPr id="452" name="Google Shape;452;p16"/>
          <p:cNvGrpSpPr/>
          <p:nvPr/>
        </p:nvGrpSpPr>
        <p:grpSpPr>
          <a:xfrm>
            <a:off x="-1700" y="438"/>
            <a:ext cx="9147400" cy="6857124"/>
            <a:chOff x="238125" y="854700"/>
            <a:chExt cx="7142500" cy="4015650"/>
          </a:xfrm>
        </p:grpSpPr>
        <p:sp>
          <p:nvSpPr>
            <p:cNvPr id="453" name="Google Shape;453;p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2" name="Google Shape;472;p16"/>
          <p:cNvSpPr txBox="1"/>
          <p:nvPr>
            <p:ph type="title"/>
          </p:nvPr>
        </p:nvSpPr>
        <p:spPr>
          <a:xfrm>
            <a:off x="1061575" y="1828033"/>
            <a:ext cx="2808000" cy="1007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73" name="Google Shape;473;p16"/>
          <p:cNvSpPr txBox="1"/>
          <p:nvPr>
            <p:ph idx="1" type="body"/>
          </p:nvPr>
        </p:nvSpPr>
        <p:spPr>
          <a:xfrm>
            <a:off x="1061575" y="3491967"/>
            <a:ext cx="2808000" cy="15381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474" name="Google Shape;474;p16"/>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475" name="Google Shape;475;p16"/>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6" name="Shape 476"/>
        <p:cNvGrpSpPr/>
        <p:nvPr/>
      </p:nvGrpSpPr>
      <p:grpSpPr>
        <a:xfrm>
          <a:off x="0" y="0"/>
          <a:ext cx="0" cy="0"/>
          <a:chOff x="0" y="0"/>
          <a:chExt cx="0" cy="0"/>
        </a:xfrm>
      </p:grpSpPr>
      <p:grpSp>
        <p:nvGrpSpPr>
          <p:cNvPr id="477" name="Google Shape;477;p17"/>
          <p:cNvGrpSpPr/>
          <p:nvPr/>
        </p:nvGrpSpPr>
        <p:grpSpPr>
          <a:xfrm>
            <a:off x="-1700" y="438"/>
            <a:ext cx="9147400" cy="6857124"/>
            <a:chOff x="238125" y="854700"/>
            <a:chExt cx="7142500" cy="4015650"/>
          </a:xfrm>
        </p:grpSpPr>
        <p:sp>
          <p:nvSpPr>
            <p:cNvPr id="478" name="Google Shape;478;p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97" name="Google Shape;497;p17"/>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498" name="Google Shape;498;p17"/>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7"/>
          <p:cNvSpPr txBox="1"/>
          <p:nvPr>
            <p:ph type="title"/>
          </p:nvPr>
        </p:nvSpPr>
        <p:spPr>
          <a:xfrm>
            <a:off x="720000" y="1979267"/>
            <a:ext cx="3519300" cy="22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00" name="Google Shape;500;p17"/>
          <p:cNvSpPr txBox="1"/>
          <p:nvPr>
            <p:ph idx="1" type="subTitle"/>
          </p:nvPr>
        </p:nvSpPr>
        <p:spPr>
          <a:xfrm rot="903165">
            <a:off x="5781000" y="2283242"/>
            <a:ext cx="1907139" cy="2363866"/>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501" name="Shape 501"/>
        <p:cNvGrpSpPr/>
        <p:nvPr/>
      </p:nvGrpSpPr>
      <p:grpSpPr>
        <a:xfrm>
          <a:off x="0" y="0"/>
          <a:ext cx="0" cy="0"/>
          <a:chOff x="0" y="0"/>
          <a:chExt cx="0" cy="0"/>
        </a:xfrm>
      </p:grpSpPr>
      <p:grpSp>
        <p:nvGrpSpPr>
          <p:cNvPr id="502" name="Google Shape;502;p18"/>
          <p:cNvGrpSpPr/>
          <p:nvPr/>
        </p:nvGrpSpPr>
        <p:grpSpPr>
          <a:xfrm>
            <a:off x="-174525" y="-29865"/>
            <a:ext cx="9487164" cy="6923892"/>
            <a:chOff x="-174525" y="-22399"/>
            <a:chExt cx="9487164" cy="5193049"/>
          </a:xfrm>
        </p:grpSpPr>
        <p:sp>
          <p:nvSpPr>
            <p:cNvPr id="503" name="Google Shape;503;p18"/>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4" name="Google Shape;504;p1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05" name="Google Shape;505;p18"/>
            <p:cNvGrpSpPr/>
            <p:nvPr/>
          </p:nvGrpSpPr>
          <p:grpSpPr>
            <a:xfrm>
              <a:off x="263005" y="845117"/>
              <a:ext cx="3790149" cy="3960313"/>
              <a:chOff x="263005" y="845117"/>
              <a:chExt cx="3790149" cy="3960313"/>
            </a:xfrm>
          </p:grpSpPr>
          <p:sp>
            <p:nvSpPr>
              <p:cNvPr id="506" name="Google Shape;506;p1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p18"/>
            <p:cNvGrpSpPr/>
            <p:nvPr/>
          </p:nvGrpSpPr>
          <p:grpSpPr>
            <a:xfrm>
              <a:off x="5055305" y="845117"/>
              <a:ext cx="3790149" cy="3960313"/>
              <a:chOff x="263005" y="845117"/>
              <a:chExt cx="3790149" cy="3960313"/>
            </a:xfrm>
          </p:grpSpPr>
          <p:sp>
            <p:nvSpPr>
              <p:cNvPr id="522" name="Google Shape;522;p1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37" name="Google Shape;537;p18"/>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38" name="Google Shape;538;p18"/>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9" name="Google Shape;539;p18"/>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40" name="Google Shape;540;p18"/>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41" name="Google Shape;541;p18"/>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42" name="Google Shape;542;p1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43" name="Google Shape;543;p18"/>
          <p:cNvSpPr txBox="1"/>
          <p:nvPr>
            <p:ph idx="1" type="subTitle"/>
          </p:nvPr>
        </p:nvSpPr>
        <p:spPr>
          <a:xfrm>
            <a:off x="906900" y="4756967"/>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4" name="Google Shape;544;p18"/>
          <p:cNvSpPr txBox="1"/>
          <p:nvPr>
            <p:ph idx="2" type="subTitle"/>
          </p:nvPr>
        </p:nvSpPr>
        <p:spPr>
          <a:xfrm>
            <a:off x="5703900" y="4756967"/>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5" name="Google Shape;545;p18"/>
          <p:cNvSpPr txBox="1"/>
          <p:nvPr>
            <p:ph idx="3" type="subTitle"/>
          </p:nvPr>
        </p:nvSpPr>
        <p:spPr>
          <a:xfrm>
            <a:off x="906900" y="2704367"/>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6" name="Google Shape;546;p18"/>
          <p:cNvSpPr txBox="1"/>
          <p:nvPr>
            <p:ph idx="4" type="subTitle"/>
          </p:nvPr>
        </p:nvSpPr>
        <p:spPr>
          <a:xfrm>
            <a:off x="5427475" y="24139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7" name="Google Shape;547;p18"/>
          <p:cNvSpPr txBox="1"/>
          <p:nvPr>
            <p:ph idx="5" type="subTitle"/>
          </p:nvPr>
        </p:nvSpPr>
        <p:spPr>
          <a:xfrm>
            <a:off x="906900" y="3360433"/>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8" name="Google Shape;548;p18"/>
          <p:cNvSpPr txBox="1"/>
          <p:nvPr>
            <p:ph idx="6" type="subTitle"/>
          </p:nvPr>
        </p:nvSpPr>
        <p:spPr>
          <a:xfrm>
            <a:off x="5703900" y="3360433"/>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9" name="Google Shape;549;p18"/>
          <p:cNvSpPr txBox="1"/>
          <p:nvPr>
            <p:ph idx="7" type="subTitle"/>
          </p:nvPr>
        </p:nvSpPr>
        <p:spPr>
          <a:xfrm>
            <a:off x="906900" y="537440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50" name="Google Shape;550;p18"/>
          <p:cNvSpPr txBox="1"/>
          <p:nvPr>
            <p:ph idx="8" type="subTitle"/>
          </p:nvPr>
        </p:nvSpPr>
        <p:spPr>
          <a:xfrm>
            <a:off x="5703900" y="537440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51" name="Google Shape;551;p18"/>
          <p:cNvSpPr txBox="1"/>
          <p:nvPr>
            <p:ph type="title"/>
          </p:nvPr>
        </p:nvSpPr>
        <p:spPr>
          <a:xfrm>
            <a:off x="720000" y="720000"/>
            <a:ext cx="3330000" cy="132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552" name="Shape 552"/>
        <p:cNvGrpSpPr/>
        <p:nvPr/>
      </p:nvGrpSpPr>
      <p:grpSpPr>
        <a:xfrm>
          <a:off x="0" y="0"/>
          <a:ext cx="0" cy="0"/>
          <a:chOff x="0" y="0"/>
          <a:chExt cx="0" cy="0"/>
        </a:xfrm>
      </p:grpSpPr>
      <p:grpSp>
        <p:nvGrpSpPr>
          <p:cNvPr id="553" name="Google Shape;553;p19"/>
          <p:cNvGrpSpPr/>
          <p:nvPr/>
        </p:nvGrpSpPr>
        <p:grpSpPr>
          <a:xfrm>
            <a:off x="-1700" y="438"/>
            <a:ext cx="9147400" cy="6857124"/>
            <a:chOff x="238125" y="854700"/>
            <a:chExt cx="7142500" cy="4015650"/>
          </a:xfrm>
        </p:grpSpPr>
        <p:sp>
          <p:nvSpPr>
            <p:cNvPr id="554" name="Google Shape;554;p1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3" name="Google Shape;573;p19"/>
          <p:cNvSpPr txBox="1"/>
          <p:nvPr>
            <p:ph idx="1" type="subTitle"/>
          </p:nvPr>
        </p:nvSpPr>
        <p:spPr>
          <a:xfrm>
            <a:off x="890100" y="2346992"/>
            <a:ext cx="7533900" cy="3702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p:txBody>
      </p:sp>
      <p:sp>
        <p:nvSpPr>
          <p:cNvPr id="574" name="Google Shape;574;p19"/>
          <p:cNvSpPr txBox="1"/>
          <p:nvPr>
            <p:ph type="title"/>
          </p:nvPr>
        </p:nvSpPr>
        <p:spPr>
          <a:xfrm>
            <a:off x="4572000" y="720000"/>
            <a:ext cx="3852000" cy="1382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5" name="Shape 575"/>
        <p:cNvGrpSpPr/>
        <p:nvPr/>
      </p:nvGrpSpPr>
      <p:grpSpPr>
        <a:xfrm>
          <a:off x="0" y="0"/>
          <a:ext cx="0" cy="0"/>
          <a:chOff x="0" y="0"/>
          <a:chExt cx="0" cy="0"/>
        </a:xfrm>
      </p:grpSpPr>
      <p:grpSp>
        <p:nvGrpSpPr>
          <p:cNvPr id="576" name="Google Shape;576;p20"/>
          <p:cNvGrpSpPr/>
          <p:nvPr/>
        </p:nvGrpSpPr>
        <p:grpSpPr>
          <a:xfrm>
            <a:off x="-1700" y="438"/>
            <a:ext cx="9147400" cy="6857124"/>
            <a:chOff x="238125" y="854700"/>
            <a:chExt cx="7142500" cy="4015650"/>
          </a:xfrm>
        </p:grpSpPr>
        <p:sp>
          <p:nvSpPr>
            <p:cNvPr id="577" name="Google Shape;577;p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9" name="Google Shape;599;p20"/>
          <p:cNvSpPr txBox="1"/>
          <p:nvPr>
            <p:ph type="title"/>
          </p:nvPr>
        </p:nvSpPr>
        <p:spPr>
          <a:xfrm>
            <a:off x="720000" y="720000"/>
            <a:ext cx="4824600" cy="132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3"/>
          <p:cNvSpPr/>
          <p:nvPr/>
        </p:nvSpPr>
        <p:spPr>
          <a:xfrm>
            <a:off x="8740343" y="2373796"/>
            <a:ext cx="20479" cy="77933"/>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 name="Google Shape;52;p3"/>
          <p:cNvGrpSpPr/>
          <p:nvPr/>
        </p:nvGrpSpPr>
        <p:grpSpPr>
          <a:xfrm>
            <a:off x="-1700" y="438"/>
            <a:ext cx="9147400" cy="6857124"/>
            <a:chOff x="238125" y="854700"/>
            <a:chExt cx="7142500" cy="4015650"/>
          </a:xfrm>
        </p:grpSpPr>
        <p:sp>
          <p:nvSpPr>
            <p:cNvPr id="53" name="Google Shape;53;p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p3"/>
          <p:cNvSpPr txBox="1"/>
          <p:nvPr>
            <p:ph type="title"/>
          </p:nvPr>
        </p:nvSpPr>
        <p:spPr>
          <a:xfrm>
            <a:off x="720000" y="720000"/>
            <a:ext cx="7704000" cy="4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6" name="Google Shape;76;p3"/>
          <p:cNvSpPr txBox="1"/>
          <p:nvPr>
            <p:ph idx="1" type="body"/>
          </p:nvPr>
        </p:nvSpPr>
        <p:spPr>
          <a:xfrm>
            <a:off x="720000" y="1662566"/>
            <a:ext cx="7704000" cy="45867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p:cSld name="CUSTOM_11">
    <p:spTree>
      <p:nvGrpSpPr>
        <p:cNvPr id="600" name="Shape 600"/>
        <p:cNvGrpSpPr/>
        <p:nvPr/>
      </p:nvGrpSpPr>
      <p:grpSpPr>
        <a:xfrm>
          <a:off x="0" y="0"/>
          <a:ext cx="0" cy="0"/>
          <a:chOff x="0" y="0"/>
          <a:chExt cx="0" cy="0"/>
        </a:xfrm>
      </p:grpSpPr>
      <p:sp>
        <p:nvSpPr>
          <p:cNvPr id="601" name="Google Shape;601;p21"/>
          <p:cNvSpPr txBox="1"/>
          <p:nvPr>
            <p:ph type="title"/>
          </p:nvPr>
        </p:nvSpPr>
        <p:spPr>
          <a:xfrm>
            <a:off x="4572000" y="720000"/>
            <a:ext cx="3852000" cy="651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602" name="Google Shape;602;p21"/>
          <p:cNvGrpSpPr/>
          <p:nvPr/>
        </p:nvGrpSpPr>
        <p:grpSpPr>
          <a:xfrm>
            <a:off x="-1700" y="438"/>
            <a:ext cx="9147400" cy="6857124"/>
            <a:chOff x="238125" y="854700"/>
            <a:chExt cx="7142500" cy="4015650"/>
          </a:xfrm>
        </p:grpSpPr>
        <p:sp>
          <p:nvSpPr>
            <p:cNvPr id="603" name="Google Shape;603;p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5" name="Shape 625"/>
        <p:cNvGrpSpPr/>
        <p:nvPr/>
      </p:nvGrpSpPr>
      <p:grpSpPr>
        <a:xfrm>
          <a:off x="0" y="0"/>
          <a:ext cx="0" cy="0"/>
          <a:chOff x="0" y="0"/>
          <a:chExt cx="0" cy="0"/>
        </a:xfrm>
      </p:grpSpPr>
      <p:grpSp>
        <p:nvGrpSpPr>
          <p:cNvPr id="626" name="Google Shape;626;p22"/>
          <p:cNvGrpSpPr/>
          <p:nvPr/>
        </p:nvGrpSpPr>
        <p:grpSpPr>
          <a:xfrm>
            <a:off x="-1700" y="438"/>
            <a:ext cx="9147400" cy="6857124"/>
            <a:chOff x="238125" y="854700"/>
            <a:chExt cx="7142500" cy="4015650"/>
          </a:xfrm>
        </p:grpSpPr>
        <p:sp>
          <p:nvSpPr>
            <p:cNvPr id="627" name="Google Shape;627;p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46" name="Google Shape;646;p22"/>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647" name="Google Shape;647;p22"/>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2"/>
          <p:cNvSpPr txBox="1"/>
          <p:nvPr>
            <p:ph hasCustomPrompt="1" type="title"/>
          </p:nvPr>
        </p:nvSpPr>
        <p:spPr>
          <a:xfrm>
            <a:off x="1768200" y="2172317"/>
            <a:ext cx="5607600" cy="1814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9" name="Google Shape;649;p22"/>
          <p:cNvSpPr txBox="1"/>
          <p:nvPr>
            <p:ph idx="1" type="body"/>
          </p:nvPr>
        </p:nvSpPr>
        <p:spPr>
          <a:xfrm>
            <a:off x="2710050" y="3801257"/>
            <a:ext cx="3723900" cy="8844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650" name="Shape 650"/>
        <p:cNvGrpSpPr/>
        <p:nvPr/>
      </p:nvGrpSpPr>
      <p:grpSpPr>
        <a:xfrm>
          <a:off x="0" y="0"/>
          <a:ext cx="0" cy="0"/>
          <a:chOff x="0" y="0"/>
          <a:chExt cx="0" cy="0"/>
        </a:xfrm>
      </p:grpSpPr>
      <p:grpSp>
        <p:nvGrpSpPr>
          <p:cNvPr id="651" name="Google Shape;651;p23"/>
          <p:cNvGrpSpPr/>
          <p:nvPr/>
        </p:nvGrpSpPr>
        <p:grpSpPr>
          <a:xfrm>
            <a:off x="-174525" y="-29865"/>
            <a:ext cx="9487164" cy="6923892"/>
            <a:chOff x="-174525" y="-22399"/>
            <a:chExt cx="9487164" cy="5193049"/>
          </a:xfrm>
        </p:grpSpPr>
        <p:sp>
          <p:nvSpPr>
            <p:cNvPr id="652" name="Google Shape;652;p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3" name="Google Shape;653;p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654" name="Google Shape;654;p23"/>
            <p:cNvGrpSpPr/>
            <p:nvPr/>
          </p:nvGrpSpPr>
          <p:grpSpPr>
            <a:xfrm>
              <a:off x="263005" y="845117"/>
              <a:ext cx="3790149" cy="3960313"/>
              <a:chOff x="263005" y="845117"/>
              <a:chExt cx="3790149" cy="3960313"/>
            </a:xfrm>
          </p:grpSpPr>
          <p:sp>
            <p:nvSpPr>
              <p:cNvPr id="655" name="Google Shape;655;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0" name="Google Shape;670;p23"/>
            <p:cNvGrpSpPr/>
            <p:nvPr/>
          </p:nvGrpSpPr>
          <p:grpSpPr>
            <a:xfrm>
              <a:off x="5055305" y="845117"/>
              <a:ext cx="3790149" cy="3960313"/>
              <a:chOff x="263005" y="845117"/>
              <a:chExt cx="3790149" cy="3960313"/>
            </a:xfrm>
          </p:grpSpPr>
          <p:sp>
            <p:nvSpPr>
              <p:cNvPr id="671" name="Google Shape;671;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86" name="Google Shape;686;p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687" name="Google Shape;687;p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88" name="Google Shape;688;p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89" name="Google Shape;689;p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0" name="Google Shape;690;p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1" name="Google Shape;691;p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692" name="Google Shape;692;p23"/>
          <p:cNvSpPr txBox="1"/>
          <p:nvPr>
            <p:ph type="title"/>
          </p:nvPr>
        </p:nvSpPr>
        <p:spPr>
          <a:xfrm>
            <a:off x="720000" y="1524933"/>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93" name="Google Shape;693;p23"/>
          <p:cNvSpPr txBox="1"/>
          <p:nvPr>
            <p:ph idx="2" type="title"/>
          </p:nvPr>
        </p:nvSpPr>
        <p:spPr>
          <a:xfrm>
            <a:off x="720000" y="3928300"/>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94" name="Google Shape;694;p23"/>
          <p:cNvSpPr txBox="1"/>
          <p:nvPr>
            <p:ph idx="3" type="title"/>
          </p:nvPr>
        </p:nvSpPr>
        <p:spPr>
          <a:xfrm>
            <a:off x="5094000" y="3928300"/>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95" name="Google Shape;695;p23"/>
          <p:cNvSpPr txBox="1"/>
          <p:nvPr>
            <p:ph idx="1" type="subTitle"/>
          </p:nvPr>
        </p:nvSpPr>
        <p:spPr>
          <a:xfrm>
            <a:off x="720000" y="2586117"/>
            <a:ext cx="2939400" cy="54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96" name="Google Shape;696;p23"/>
          <p:cNvSpPr txBox="1"/>
          <p:nvPr>
            <p:ph idx="4" type="subTitle"/>
          </p:nvPr>
        </p:nvSpPr>
        <p:spPr>
          <a:xfrm>
            <a:off x="720000" y="4989467"/>
            <a:ext cx="2939400" cy="54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97" name="Google Shape;697;p23"/>
          <p:cNvSpPr txBox="1"/>
          <p:nvPr>
            <p:ph idx="5" type="subTitle"/>
          </p:nvPr>
        </p:nvSpPr>
        <p:spPr>
          <a:xfrm>
            <a:off x="5291700" y="4989500"/>
            <a:ext cx="31323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698" name="Shape 698"/>
        <p:cNvGrpSpPr/>
        <p:nvPr/>
      </p:nvGrpSpPr>
      <p:grpSpPr>
        <a:xfrm>
          <a:off x="0" y="0"/>
          <a:ext cx="0" cy="0"/>
          <a:chOff x="0" y="0"/>
          <a:chExt cx="0" cy="0"/>
        </a:xfrm>
      </p:grpSpPr>
      <p:grpSp>
        <p:nvGrpSpPr>
          <p:cNvPr id="699" name="Google Shape;699;p24"/>
          <p:cNvGrpSpPr/>
          <p:nvPr/>
        </p:nvGrpSpPr>
        <p:grpSpPr>
          <a:xfrm>
            <a:off x="-174525" y="-29865"/>
            <a:ext cx="9487164" cy="6923892"/>
            <a:chOff x="-174525" y="-22399"/>
            <a:chExt cx="9487164" cy="5193049"/>
          </a:xfrm>
        </p:grpSpPr>
        <p:sp>
          <p:nvSpPr>
            <p:cNvPr id="700" name="Google Shape;700;p2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1" name="Google Shape;701;p2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02" name="Google Shape;702;p24"/>
            <p:cNvGrpSpPr/>
            <p:nvPr/>
          </p:nvGrpSpPr>
          <p:grpSpPr>
            <a:xfrm>
              <a:off x="263005" y="845117"/>
              <a:ext cx="3790149" cy="3960313"/>
              <a:chOff x="263005" y="845117"/>
              <a:chExt cx="3790149" cy="3960313"/>
            </a:xfrm>
          </p:grpSpPr>
          <p:sp>
            <p:nvSpPr>
              <p:cNvPr id="703" name="Google Shape;703;p2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8" name="Google Shape;718;p24"/>
            <p:cNvGrpSpPr/>
            <p:nvPr/>
          </p:nvGrpSpPr>
          <p:grpSpPr>
            <a:xfrm>
              <a:off x="5055305" y="845117"/>
              <a:ext cx="3790149" cy="3960313"/>
              <a:chOff x="263005" y="845117"/>
              <a:chExt cx="3790149" cy="3960313"/>
            </a:xfrm>
          </p:grpSpPr>
          <p:sp>
            <p:nvSpPr>
              <p:cNvPr id="719" name="Google Shape;719;p2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34" name="Google Shape;734;p2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735" name="Google Shape;735;p2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36" name="Google Shape;736;p2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37" name="Google Shape;737;p2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38" name="Google Shape;738;p2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39" name="Google Shape;739;p2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740" name="Google Shape;740;p24"/>
          <p:cNvSpPr txBox="1"/>
          <p:nvPr>
            <p:ph idx="1" type="subTitle"/>
          </p:nvPr>
        </p:nvSpPr>
        <p:spPr>
          <a:xfrm>
            <a:off x="720000" y="3511117"/>
            <a:ext cx="2073600" cy="212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41" name="Google Shape;741;p24"/>
          <p:cNvSpPr txBox="1"/>
          <p:nvPr>
            <p:ph type="title"/>
          </p:nvPr>
        </p:nvSpPr>
        <p:spPr>
          <a:xfrm>
            <a:off x="720000" y="1936267"/>
            <a:ext cx="1621200" cy="132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
    <p:spTree>
      <p:nvGrpSpPr>
        <p:cNvPr id="742" name="Shape 742"/>
        <p:cNvGrpSpPr/>
        <p:nvPr/>
      </p:nvGrpSpPr>
      <p:grpSpPr>
        <a:xfrm>
          <a:off x="0" y="0"/>
          <a:ext cx="0" cy="0"/>
          <a:chOff x="0" y="0"/>
          <a:chExt cx="0" cy="0"/>
        </a:xfrm>
      </p:grpSpPr>
      <p:grpSp>
        <p:nvGrpSpPr>
          <p:cNvPr id="743" name="Google Shape;743;p25"/>
          <p:cNvGrpSpPr/>
          <p:nvPr/>
        </p:nvGrpSpPr>
        <p:grpSpPr>
          <a:xfrm>
            <a:off x="-174525" y="-29865"/>
            <a:ext cx="9487164" cy="6923892"/>
            <a:chOff x="-174525" y="-22399"/>
            <a:chExt cx="9487164" cy="5193049"/>
          </a:xfrm>
        </p:grpSpPr>
        <p:sp>
          <p:nvSpPr>
            <p:cNvPr id="744" name="Google Shape;744;p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5" name="Google Shape;745;p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46" name="Google Shape;746;p25"/>
            <p:cNvGrpSpPr/>
            <p:nvPr/>
          </p:nvGrpSpPr>
          <p:grpSpPr>
            <a:xfrm>
              <a:off x="263005" y="845117"/>
              <a:ext cx="3790149" cy="3960313"/>
              <a:chOff x="263005" y="845117"/>
              <a:chExt cx="3790149" cy="3960313"/>
            </a:xfrm>
          </p:grpSpPr>
          <p:sp>
            <p:nvSpPr>
              <p:cNvPr id="747" name="Google Shape;747;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2" name="Google Shape;762;p25"/>
            <p:cNvGrpSpPr/>
            <p:nvPr/>
          </p:nvGrpSpPr>
          <p:grpSpPr>
            <a:xfrm>
              <a:off x="5055305" y="845117"/>
              <a:ext cx="3790149" cy="3960313"/>
              <a:chOff x="263005" y="845117"/>
              <a:chExt cx="3790149" cy="3960313"/>
            </a:xfrm>
          </p:grpSpPr>
          <p:sp>
            <p:nvSpPr>
              <p:cNvPr id="763" name="Google Shape;763;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78" name="Google Shape;778;p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779" name="Google Shape;779;p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80" name="Google Shape;780;p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81" name="Google Shape;781;p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82" name="Google Shape;782;p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83" name="Google Shape;783;p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784" name="Google Shape;784;p25"/>
          <p:cNvSpPr txBox="1"/>
          <p:nvPr>
            <p:ph idx="1" type="subTitle"/>
          </p:nvPr>
        </p:nvSpPr>
        <p:spPr>
          <a:xfrm>
            <a:off x="6302975" y="3429000"/>
            <a:ext cx="2121300" cy="2125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85" name="Google Shape;785;p25"/>
          <p:cNvSpPr txBox="1"/>
          <p:nvPr>
            <p:ph type="title"/>
          </p:nvPr>
        </p:nvSpPr>
        <p:spPr>
          <a:xfrm>
            <a:off x="6682500" y="1936283"/>
            <a:ext cx="1741500" cy="132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6" name="Shape 78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7" name="Shape 787"/>
        <p:cNvGrpSpPr/>
        <p:nvPr/>
      </p:nvGrpSpPr>
      <p:grpSpPr>
        <a:xfrm>
          <a:off x="0" y="0"/>
          <a:ext cx="0" cy="0"/>
          <a:chOff x="0" y="0"/>
          <a:chExt cx="0" cy="0"/>
        </a:xfrm>
      </p:grpSpPr>
      <p:sp>
        <p:nvSpPr>
          <p:cNvPr id="788" name="Google Shape;788;p27"/>
          <p:cNvSpPr txBox="1"/>
          <p:nvPr>
            <p:ph type="title"/>
          </p:nvPr>
        </p:nvSpPr>
        <p:spPr>
          <a:xfrm>
            <a:off x="457200" y="704088"/>
            <a:ext cx="8229600" cy="11430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Clr>
                <a:schemeClr val="dk2"/>
              </a:buClr>
              <a:buSzPts val="30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sp>
        <p:nvSpPr>
          <p:cNvPr id="789" name="Google Shape;789;p27"/>
          <p:cNvSpPr txBox="1"/>
          <p:nvPr>
            <p:ph idx="1" type="body"/>
          </p:nvPr>
        </p:nvSpPr>
        <p:spPr>
          <a:xfrm>
            <a:off x="457200" y="1935480"/>
            <a:ext cx="8229600" cy="4389000"/>
          </a:xfrm>
          <a:prstGeom prst="rect">
            <a:avLst/>
          </a:prstGeom>
          <a:noFill/>
          <a:ln>
            <a:noFill/>
          </a:ln>
        </p:spPr>
        <p:txBody>
          <a:bodyPr anchorCtr="0" anchor="t" bIns="91425" lIns="91425" spcFirstLastPara="1" rIns="91425" wrap="square" tIns="91425">
            <a:noAutofit/>
          </a:bodyPr>
          <a:lstStyle>
            <a:lvl1pPr indent="-385445" lvl="0" marL="457200" marR="0" algn="l">
              <a:lnSpc>
                <a:spcPct val="115000"/>
              </a:lnSpc>
              <a:spcBef>
                <a:spcPts val="520"/>
              </a:spcBef>
              <a:spcAft>
                <a:spcPts val="0"/>
              </a:spcAft>
              <a:buClr>
                <a:schemeClr val="accent3"/>
              </a:buClr>
              <a:buSzPts val="2470"/>
              <a:buFont typeface="Noto Sans Symbols"/>
              <a:buChar char="●"/>
              <a:defRPr b="0" i="0" sz="2600" u="none" cap="none" strike="noStrike">
                <a:solidFill>
                  <a:schemeClr val="dk1"/>
                </a:solidFill>
                <a:latin typeface="Calibri"/>
                <a:ea typeface="Calibri"/>
                <a:cs typeface="Calibri"/>
                <a:sym typeface="Calibri"/>
              </a:defRPr>
            </a:lvl1pPr>
            <a:lvl2pPr indent="-358140" lvl="1" marL="914400" marR="0" algn="l">
              <a:lnSpc>
                <a:spcPct val="115000"/>
              </a:lnSpc>
              <a:spcBef>
                <a:spcPts val="1600"/>
              </a:spcBef>
              <a:spcAft>
                <a:spcPts val="0"/>
              </a:spcAft>
              <a:buClr>
                <a:schemeClr val="accent1"/>
              </a:buClr>
              <a:buSzPts val="2040"/>
              <a:buFont typeface="Noto Sans Symbols"/>
              <a:buChar char="●"/>
              <a:defRPr b="0" i="0" sz="2400" u="none" cap="none" strike="noStrike">
                <a:solidFill>
                  <a:schemeClr val="dk1"/>
                </a:solidFill>
                <a:latin typeface="Calibri"/>
                <a:ea typeface="Calibri"/>
                <a:cs typeface="Calibri"/>
                <a:sym typeface="Calibri"/>
              </a:defRPr>
            </a:lvl2pPr>
            <a:lvl3pPr indent="-321944" lvl="2" marL="1371600" marR="0" algn="l">
              <a:lnSpc>
                <a:spcPct val="115000"/>
              </a:lnSpc>
              <a:spcBef>
                <a:spcPts val="1600"/>
              </a:spcBef>
              <a:spcAft>
                <a:spcPts val="0"/>
              </a:spcAft>
              <a:buClr>
                <a:schemeClr val="accent2"/>
              </a:buClr>
              <a:buSzPts val="1470"/>
              <a:buFont typeface="Noto Sans Symbols"/>
              <a:buChar char="●"/>
              <a:defRPr b="0" i="0" sz="2100" u="none" cap="none" strike="noStrike">
                <a:solidFill>
                  <a:schemeClr val="dk1"/>
                </a:solidFill>
                <a:latin typeface="Calibri"/>
                <a:ea typeface="Calibri"/>
                <a:cs typeface="Calibri"/>
                <a:sym typeface="Calibri"/>
              </a:defRPr>
            </a:lvl3pPr>
            <a:lvl4pPr indent="-311150" lvl="3" marL="1828800" marR="0" algn="l">
              <a:lnSpc>
                <a:spcPct val="115000"/>
              </a:lnSpc>
              <a:spcBef>
                <a:spcPts val="1600"/>
              </a:spcBef>
              <a:spcAft>
                <a:spcPts val="0"/>
              </a:spcAft>
              <a:buClr>
                <a:schemeClr val="accent3"/>
              </a:buClr>
              <a:buSzPts val="1300"/>
              <a:buFont typeface="Noto Sans Symbols"/>
              <a:buChar char="●"/>
              <a:defRPr b="0" i="0" sz="2000" u="none" cap="none" strike="noStrike">
                <a:solidFill>
                  <a:schemeClr val="dk1"/>
                </a:solidFill>
                <a:latin typeface="Calibri"/>
                <a:ea typeface="Calibri"/>
                <a:cs typeface="Calibri"/>
                <a:sym typeface="Calibri"/>
              </a:defRPr>
            </a:lvl4pPr>
            <a:lvl5pPr indent="-311150" lvl="4" marL="2286000" marR="0" algn="l">
              <a:lnSpc>
                <a:spcPct val="115000"/>
              </a:lnSpc>
              <a:spcBef>
                <a:spcPts val="1600"/>
              </a:spcBef>
              <a:spcAft>
                <a:spcPts val="0"/>
              </a:spcAft>
              <a:buClr>
                <a:schemeClr val="accent4"/>
              </a:buClr>
              <a:buSzPts val="1300"/>
              <a:buFont typeface="Noto Sans Symbols"/>
              <a:buChar char="●"/>
              <a:defRPr b="0" i="0" sz="2000" u="none" cap="none" strike="noStrike">
                <a:solidFill>
                  <a:schemeClr val="dk1"/>
                </a:solidFill>
                <a:latin typeface="Calibri"/>
                <a:ea typeface="Calibri"/>
                <a:cs typeface="Calibri"/>
                <a:sym typeface="Calibri"/>
              </a:defRPr>
            </a:lvl5pPr>
            <a:lvl6pPr indent="-320039" lvl="5" marL="2743200" marR="0" algn="l">
              <a:lnSpc>
                <a:spcPct val="115000"/>
              </a:lnSpc>
              <a:spcBef>
                <a:spcPts val="160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15000"/>
              </a:lnSpc>
              <a:spcBef>
                <a:spcPts val="160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15000"/>
              </a:lnSpc>
              <a:spcBef>
                <a:spcPts val="160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15000"/>
              </a:lnSpc>
              <a:spcBef>
                <a:spcPts val="1600"/>
              </a:spcBef>
              <a:spcAft>
                <a:spcPts val="160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90" name="Google Shape;790;p27"/>
          <p:cNvSpPr txBox="1"/>
          <p:nvPr>
            <p:ph idx="10" type="dt"/>
          </p:nvPr>
        </p:nvSpPr>
        <p:spPr>
          <a:xfrm>
            <a:off x="457200" y="6356350"/>
            <a:ext cx="2133600" cy="365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35C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1" name="Google Shape;791;p27"/>
          <p:cNvSpPr txBox="1"/>
          <p:nvPr>
            <p:ph idx="11" type="ftr"/>
          </p:nvPr>
        </p:nvSpPr>
        <p:spPr>
          <a:xfrm>
            <a:off x="2667000" y="6356350"/>
            <a:ext cx="3352800" cy="365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35C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2" name="Google Shape;792;p27"/>
          <p:cNvSpPr txBox="1"/>
          <p:nvPr>
            <p:ph idx="12" type="sldNum"/>
          </p:nvPr>
        </p:nvSpPr>
        <p:spPr>
          <a:xfrm>
            <a:off x="7924800" y="6356350"/>
            <a:ext cx="762000" cy="3651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796" name="Shape 796"/>
        <p:cNvGrpSpPr/>
        <p:nvPr/>
      </p:nvGrpSpPr>
      <p:grpSpPr>
        <a:xfrm>
          <a:off x="0" y="0"/>
          <a:ext cx="0" cy="0"/>
          <a:chOff x="0" y="0"/>
          <a:chExt cx="0" cy="0"/>
        </a:xfrm>
      </p:grpSpPr>
      <p:grpSp>
        <p:nvGrpSpPr>
          <p:cNvPr id="797" name="Google Shape;797;p29"/>
          <p:cNvGrpSpPr/>
          <p:nvPr/>
        </p:nvGrpSpPr>
        <p:grpSpPr>
          <a:xfrm>
            <a:off x="-1700" y="438"/>
            <a:ext cx="9147400" cy="6857124"/>
            <a:chOff x="238125" y="854700"/>
            <a:chExt cx="7142500" cy="4015650"/>
          </a:xfrm>
        </p:grpSpPr>
        <p:sp>
          <p:nvSpPr>
            <p:cNvPr id="798" name="Google Shape;798;p2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7" name="Google Shape;817;p29"/>
          <p:cNvSpPr txBox="1"/>
          <p:nvPr>
            <p:ph idx="1" type="subTitle"/>
          </p:nvPr>
        </p:nvSpPr>
        <p:spPr>
          <a:xfrm>
            <a:off x="890100" y="2346992"/>
            <a:ext cx="7533900" cy="3702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p:txBody>
      </p:sp>
      <p:sp>
        <p:nvSpPr>
          <p:cNvPr id="818" name="Google Shape;818;p29"/>
          <p:cNvSpPr txBox="1"/>
          <p:nvPr>
            <p:ph type="title"/>
          </p:nvPr>
        </p:nvSpPr>
        <p:spPr>
          <a:xfrm>
            <a:off x="4572000" y="720000"/>
            <a:ext cx="3852000" cy="1382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9" name="Shape 819"/>
        <p:cNvGrpSpPr/>
        <p:nvPr/>
      </p:nvGrpSpPr>
      <p:grpSpPr>
        <a:xfrm>
          <a:off x="0" y="0"/>
          <a:ext cx="0" cy="0"/>
          <a:chOff x="0" y="0"/>
          <a:chExt cx="0" cy="0"/>
        </a:xfrm>
      </p:grpSpPr>
      <p:grpSp>
        <p:nvGrpSpPr>
          <p:cNvPr id="820" name="Google Shape;820;p30"/>
          <p:cNvGrpSpPr/>
          <p:nvPr/>
        </p:nvGrpSpPr>
        <p:grpSpPr>
          <a:xfrm>
            <a:off x="-174525" y="-29865"/>
            <a:ext cx="9487164" cy="6923892"/>
            <a:chOff x="-174525" y="-22399"/>
            <a:chExt cx="9487164" cy="5193049"/>
          </a:xfrm>
        </p:grpSpPr>
        <p:sp>
          <p:nvSpPr>
            <p:cNvPr id="821" name="Google Shape;821;p30"/>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2" name="Google Shape;822;p3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823" name="Google Shape;823;p30"/>
            <p:cNvGrpSpPr/>
            <p:nvPr/>
          </p:nvGrpSpPr>
          <p:grpSpPr>
            <a:xfrm>
              <a:off x="263005" y="845117"/>
              <a:ext cx="3790149" cy="3960313"/>
              <a:chOff x="263005" y="845117"/>
              <a:chExt cx="3790149" cy="3960313"/>
            </a:xfrm>
          </p:grpSpPr>
          <p:sp>
            <p:nvSpPr>
              <p:cNvPr id="824" name="Google Shape;824;p3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3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3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9" name="Google Shape;839;p30"/>
            <p:cNvGrpSpPr/>
            <p:nvPr/>
          </p:nvGrpSpPr>
          <p:grpSpPr>
            <a:xfrm>
              <a:off x="5055305" y="845117"/>
              <a:ext cx="3790149" cy="3960313"/>
              <a:chOff x="263005" y="845117"/>
              <a:chExt cx="3790149" cy="3960313"/>
            </a:xfrm>
          </p:grpSpPr>
          <p:sp>
            <p:nvSpPr>
              <p:cNvPr id="840" name="Google Shape;840;p3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3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3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3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3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55" name="Google Shape;855;p30"/>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56" name="Google Shape;856;p30"/>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57" name="Google Shape;857;p30"/>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58" name="Google Shape;858;p30"/>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59" name="Google Shape;859;p30"/>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60" name="Google Shape;860;p3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861" name="Google Shape;861;p30"/>
          <p:cNvSpPr txBox="1"/>
          <p:nvPr>
            <p:ph type="title"/>
          </p:nvPr>
        </p:nvSpPr>
        <p:spPr>
          <a:xfrm>
            <a:off x="720000" y="720000"/>
            <a:ext cx="3378600" cy="1356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2" name="Google Shape;862;p30"/>
          <p:cNvSpPr txBox="1"/>
          <p:nvPr>
            <p:ph idx="1" type="body"/>
          </p:nvPr>
        </p:nvSpPr>
        <p:spPr>
          <a:xfrm>
            <a:off x="470700" y="4158833"/>
            <a:ext cx="3378600" cy="1714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63" name="Google Shape;863;p30"/>
          <p:cNvSpPr txBox="1"/>
          <p:nvPr>
            <p:ph idx="2" type="body"/>
          </p:nvPr>
        </p:nvSpPr>
        <p:spPr>
          <a:xfrm>
            <a:off x="5368500" y="4140233"/>
            <a:ext cx="3177000" cy="1714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64" name="Google Shape;864;p30"/>
          <p:cNvSpPr txBox="1"/>
          <p:nvPr>
            <p:ph idx="3" type="subTitle"/>
          </p:nvPr>
        </p:nvSpPr>
        <p:spPr>
          <a:xfrm>
            <a:off x="906900" y="34485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65" name="Google Shape;865;p30"/>
          <p:cNvSpPr txBox="1"/>
          <p:nvPr>
            <p:ph idx="4" type="subTitle"/>
          </p:nvPr>
        </p:nvSpPr>
        <p:spPr>
          <a:xfrm>
            <a:off x="5703900" y="34299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FE2F3"/>
        </a:solidFill>
      </p:bgPr>
    </p:bg>
    <p:spTree>
      <p:nvGrpSpPr>
        <p:cNvPr id="866" name="Shape 866"/>
        <p:cNvGrpSpPr/>
        <p:nvPr/>
      </p:nvGrpSpPr>
      <p:grpSpPr>
        <a:xfrm>
          <a:off x="0" y="0"/>
          <a:ext cx="0" cy="0"/>
          <a:chOff x="0" y="0"/>
          <a:chExt cx="0" cy="0"/>
        </a:xfrm>
      </p:grpSpPr>
      <p:sp>
        <p:nvSpPr>
          <p:cNvPr id="867" name="Google Shape;867;p31"/>
          <p:cNvSpPr/>
          <p:nvPr/>
        </p:nvSpPr>
        <p:spPr>
          <a:xfrm>
            <a:off x="716575" y="0"/>
            <a:ext cx="8579795" cy="6857913"/>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1"/>
          <p:cNvSpPr/>
          <p:nvPr/>
        </p:nvSpPr>
        <p:spPr>
          <a:xfrm>
            <a:off x="1754550" y="1514200"/>
            <a:ext cx="5634900" cy="3829500"/>
          </a:xfrm>
          <a:prstGeom prst="plaque">
            <a:avLst>
              <a:gd fmla="val 11691"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69" name="Google Shape;869;p31"/>
          <p:cNvCxnSpPr/>
          <p:nvPr/>
        </p:nvCxnSpPr>
        <p:spPr>
          <a:xfrm>
            <a:off x="2572800" y="4155800"/>
            <a:ext cx="3998400" cy="0"/>
          </a:xfrm>
          <a:prstGeom prst="straightConnector1">
            <a:avLst/>
          </a:prstGeom>
          <a:noFill/>
          <a:ln cap="flat" cmpd="sng" w="19050">
            <a:solidFill>
              <a:schemeClr val="dk2"/>
            </a:solidFill>
            <a:prstDash val="solid"/>
            <a:round/>
            <a:headEnd len="sm" w="sm" type="none"/>
            <a:tailEnd len="sm" w="sm" type="none"/>
          </a:ln>
        </p:spPr>
      </p:cxnSp>
      <p:cxnSp>
        <p:nvCxnSpPr>
          <p:cNvPr id="870" name="Google Shape;870;p31"/>
          <p:cNvCxnSpPr/>
          <p:nvPr/>
        </p:nvCxnSpPr>
        <p:spPr>
          <a:xfrm>
            <a:off x="2572800" y="2963667"/>
            <a:ext cx="3998400" cy="0"/>
          </a:xfrm>
          <a:prstGeom prst="straightConnector1">
            <a:avLst/>
          </a:prstGeom>
          <a:noFill/>
          <a:ln cap="flat" cmpd="sng" w="19050">
            <a:solidFill>
              <a:schemeClr val="dk2"/>
            </a:solidFill>
            <a:prstDash val="solid"/>
            <a:round/>
            <a:headEnd len="sm" w="sm" type="none"/>
            <a:tailEnd len="sm" w="sm" type="none"/>
          </a:ln>
        </p:spPr>
      </p:cxnSp>
      <p:grpSp>
        <p:nvGrpSpPr>
          <p:cNvPr id="871" name="Google Shape;871;p31"/>
          <p:cNvGrpSpPr/>
          <p:nvPr/>
        </p:nvGrpSpPr>
        <p:grpSpPr>
          <a:xfrm rot="919954">
            <a:off x="8269966" y="-54153"/>
            <a:ext cx="1325834" cy="1779321"/>
            <a:chOff x="1492000" y="427450"/>
            <a:chExt cx="1188000" cy="1225375"/>
          </a:xfrm>
        </p:grpSpPr>
        <p:sp>
          <p:nvSpPr>
            <p:cNvPr id="872" name="Google Shape;872;p31"/>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1"/>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1"/>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1"/>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1"/>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1"/>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31"/>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1"/>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1"/>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1"/>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31"/>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3" name="Google Shape;883;p31"/>
          <p:cNvSpPr txBox="1"/>
          <p:nvPr>
            <p:ph type="ctrTitle"/>
          </p:nvPr>
        </p:nvSpPr>
        <p:spPr>
          <a:xfrm>
            <a:off x="2351850" y="1998467"/>
            <a:ext cx="4440300" cy="1930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84" name="Google Shape;884;p31"/>
          <p:cNvSpPr txBox="1"/>
          <p:nvPr>
            <p:ph idx="1" type="subTitle"/>
          </p:nvPr>
        </p:nvSpPr>
        <p:spPr>
          <a:xfrm>
            <a:off x="2351850" y="4382733"/>
            <a:ext cx="4440300" cy="47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85" name="Google Shape;885;p31"/>
          <p:cNvSpPr/>
          <p:nvPr/>
        </p:nvSpPr>
        <p:spPr>
          <a:xfrm>
            <a:off x="-50900" y="-28667"/>
            <a:ext cx="771000" cy="68868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6" name="Google Shape;886;p31"/>
          <p:cNvGrpSpPr/>
          <p:nvPr/>
        </p:nvGrpSpPr>
        <p:grpSpPr>
          <a:xfrm flipH="1" rot="-2449797">
            <a:off x="5728016" y="5359698"/>
            <a:ext cx="3853284" cy="1105832"/>
            <a:chOff x="3809875" y="1963175"/>
            <a:chExt cx="1923600" cy="492150"/>
          </a:xfrm>
        </p:grpSpPr>
        <p:sp>
          <p:nvSpPr>
            <p:cNvPr id="887" name="Google Shape;887;p31"/>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1"/>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1"/>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1"/>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1"/>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1"/>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31"/>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31"/>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1"/>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1"/>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1"/>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8" name="Google Shape;898;p31"/>
          <p:cNvGrpSpPr/>
          <p:nvPr/>
        </p:nvGrpSpPr>
        <p:grpSpPr>
          <a:xfrm rot="-498598">
            <a:off x="1226919" y="-336452"/>
            <a:ext cx="715017" cy="1055010"/>
            <a:chOff x="6554696" y="509501"/>
            <a:chExt cx="711709" cy="793261"/>
          </a:xfrm>
        </p:grpSpPr>
        <p:sp>
          <p:nvSpPr>
            <p:cNvPr id="899" name="Google Shape;899;p31"/>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1"/>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1" name="Google Shape;901;p31"/>
          <p:cNvGrpSpPr/>
          <p:nvPr/>
        </p:nvGrpSpPr>
        <p:grpSpPr>
          <a:xfrm rot="1061378">
            <a:off x="783283" y="6297246"/>
            <a:ext cx="2549585" cy="3164364"/>
            <a:chOff x="1857000" y="3245400"/>
            <a:chExt cx="1233825" cy="1186575"/>
          </a:xfrm>
        </p:grpSpPr>
        <p:sp>
          <p:nvSpPr>
            <p:cNvPr id="902" name="Google Shape;902;p31"/>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1"/>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1"/>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1"/>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1"/>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31"/>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8" name="Google Shape;908;p31"/>
          <p:cNvSpPr/>
          <p:nvPr/>
        </p:nvSpPr>
        <p:spPr>
          <a:xfrm rot="-510367">
            <a:off x="1317177" y="-194023"/>
            <a:ext cx="103438" cy="733084"/>
          </a:xfrm>
          <a:prstGeom prst="roundRect">
            <a:avLst>
              <a:gd fmla="val 50000" name="adj"/>
            </a:avLst>
          </a:prstGeom>
          <a:solidFill>
            <a:schemeClr val="lt2">
              <a:alpha val="4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grpSp>
        <p:nvGrpSpPr>
          <p:cNvPr id="78" name="Google Shape;78;p4"/>
          <p:cNvGrpSpPr/>
          <p:nvPr/>
        </p:nvGrpSpPr>
        <p:grpSpPr>
          <a:xfrm>
            <a:off x="-1700" y="438"/>
            <a:ext cx="9147400" cy="6857124"/>
            <a:chOff x="238125" y="854700"/>
            <a:chExt cx="7142500" cy="4015650"/>
          </a:xfrm>
        </p:grpSpPr>
        <p:sp>
          <p:nvSpPr>
            <p:cNvPr id="79" name="Google Shape;79;p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8" name="Google Shape;98;p4"/>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99" name="Google Shape;99;p4"/>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
          <p:cNvSpPr txBox="1"/>
          <p:nvPr>
            <p:ph type="title"/>
          </p:nvPr>
        </p:nvSpPr>
        <p:spPr>
          <a:xfrm>
            <a:off x="720000" y="720000"/>
            <a:ext cx="5363400" cy="763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9" name="Shape 909"/>
        <p:cNvGrpSpPr/>
        <p:nvPr/>
      </p:nvGrpSpPr>
      <p:grpSpPr>
        <a:xfrm>
          <a:off x="0" y="0"/>
          <a:ext cx="0" cy="0"/>
          <a:chOff x="0" y="0"/>
          <a:chExt cx="0" cy="0"/>
        </a:xfrm>
      </p:grpSpPr>
      <p:sp>
        <p:nvSpPr>
          <p:cNvPr id="910" name="Google Shape;910;p32"/>
          <p:cNvSpPr txBox="1"/>
          <p:nvPr>
            <p:ph type="title"/>
          </p:nvPr>
        </p:nvSpPr>
        <p:spPr>
          <a:xfrm>
            <a:off x="311700" y="2867800"/>
            <a:ext cx="8520600" cy="1122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1" name="Shape 911"/>
        <p:cNvGrpSpPr/>
        <p:nvPr/>
      </p:nvGrpSpPr>
      <p:grpSpPr>
        <a:xfrm>
          <a:off x="0" y="0"/>
          <a:ext cx="0" cy="0"/>
          <a:chOff x="0" y="0"/>
          <a:chExt cx="0" cy="0"/>
        </a:xfrm>
      </p:grpSpPr>
      <p:sp>
        <p:nvSpPr>
          <p:cNvPr id="912" name="Google Shape;912;p33"/>
          <p:cNvSpPr/>
          <p:nvPr/>
        </p:nvSpPr>
        <p:spPr>
          <a:xfrm>
            <a:off x="8740343" y="2373796"/>
            <a:ext cx="20479" cy="77933"/>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3" name="Google Shape;913;p33"/>
          <p:cNvGrpSpPr/>
          <p:nvPr/>
        </p:nvGrpSpPr>
        <p:grpSpPr>
          <a:xfrm>
            <a:off x="-1700" y="438"/>
            <a:ext cx="9147400" cy="6857124"/>
            <a:chOff x="238125" y="854700"/>
            <a:chExt cx="7142500" cy="4015650"/>
          </a:xfrm>
        </p:grpSpPr>
        <p:sp>
          <p:nvSpPr>
            <p:cNvPr id="914" name="Google Shape;914;p3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3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3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3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3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3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3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3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3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3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3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3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3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3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3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3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3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3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3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3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3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6" name="Google Shape;936;p33"/>
          <p:cNvSpPr txBox="1"/>
          <p:nvPr>
            <p:ph type="title"/>
          </p:nvPr>
        </p:nvSpPr>
        <p:spPr>
          <a:xfrm>
            <a:off x="720000" y="720000"/>
            <a:ext cx="7704000" cy="4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37" name="Google Shape;937;p33"/>
          <p:cNvSpPr txBox="1"/>
          <p:nvPr>
            <p:ph idx="1" type="body"/>
          </p:nvPr>
        </p:nvSpPr>
        <p:spPr>
          <a:xfrm>
            <a:off x="720000" y="1662566"/>
            <a:ext cx="7704000" cy="45867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938" name="Shape 938"/>
        <p:cNvGrpSpPr/>
        <p:nvPr/>
      </p:nvGrpSpPr>
      <p:grpSpPr>
        <a:xfrm>
          <a:off x="0" y="0"/>
          <a:ext cx="0" cy="0"/>
          <a:chOff x="0" y="0"/>
          <a:chExt cx="0" cy="0"/>
        </a:xfrm>
      </p:grpSpPr>
      <p:grpSp>
        <p:nvGrpSpPr>
          <p:cNvPr id="939" name="Google Shape;939;p34"/>
          <p:cNvGrpSpPr/>
          <p:nvPr/>
        </p:nvGrpSpPr>
        <p:grpSpPr>
          <a:xfrm>
            <a:off x="-174525" y="-29865"/>
            <a:ext cx="9487164" cy="6923892"/>
            <a:chOff x="-174525" y="-22399"/>
            <a:chExt cx="9487164" cy="5193049"/>
          </a:xfrm>
        </p:grpSpPr>
        <p:sp>
          <p:nvSpPr>
            <p:cNvPr id="940" name="Google Shape;940;p3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41" name="Google Shape;941;p3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942" name="Google Shape;942;p34"/>
            <p:cNvGrpSpPr/>
            <p:nvPr/>
          </p:nvGrpSpPr>
          <p:grpSpPr>
            <a:xfrm>
              <a:off x="263005" y="845117"/>
              <a:ext cx="3790149" cy="3960313"/>
              <a:chOff x="263005" y="845117"/>
              <a:chExt cx="3790149" cy="3960313"/>
            </a:xfrm>
          </p:grpSpPr>
          <p:sp>
            <p:nvSpPr>
              <p:cNvPr id="943" name="Google Shape;943;p3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3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3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3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3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3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3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3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3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3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3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8" name="Google Shape;958;p34"/>
            <p:cNvGrpSpPr/>
            <p:nvPr/>
          </p:nvGrpSpPr>
          <p:grpSpPr>
            <a:xfrm>
              <a:off x="5055305" y="845117"/>
              <a:ext cx="3790149" cy="3960313"/>
              <a:chOff x="263005" y="845117"/>
              <a:chExt cx="3790149" cy="3960313"/>
            </a:xfrm>
          </p:grpSpPr>
          <p:sp>
            <p:nvSpPr>
              <p:cNvPr id="959" name="Google Shape;959;p3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3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3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3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3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3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3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3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74" name="Google Shape;974;p3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975" name="Google Shape;975;p3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76" name="Google Shape;976;p3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77" name="Google Shape;977;p3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78" name="Google Shape;978;p3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79" name="Google Shape;979;p3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980" name="Google Shape;980;p34"/>
          <p:cNvSpPr txBox="1"/>
          <p:nvPr>
            <p:ph type="title"/>
          </p:nvPr>
        </p:nvSpPr>
        <p:spPr>
          <a:xfrm>
            <a:off x="720000" y="720000"/>
            <a:ext cx="3368700" cy="763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81" name="Google Shape;981;p34"/>
          <p:cNvSpPr txBox="1"/>
          <p:nvPr>
            <p:ph idx="1" type="subTitle"/>
          </p:nvPr>
        </p:nvSpPr>
        <p:spPr>
          <a:xfrm>
            <a:off x="906900" y="4389502"/>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2" name="Google Shape;982;p34"/>
          <p:cNvSpPr txBox="1"/>
          <p:nvPr>
            <p:ph idx="2" type="subTitle"/>
          </p:nvPr>
        </p:nvSpPr>
        <p:spPr>
          <a:xfrm>
            <a:off x="5676900" y="4389502"/>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3" name="Google Shape;983;p34"/>
          <p:cNvSpPr txBox="1"/>
          <p:nvPr>
            <p:ph idx="3" type="subTitle"/>
          </p:nvPr>
        </p:nvSpPr>
        <p:spPr>
          <a:xfrm>
            <a:off x="906900" y="2112762"/>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4" name="Google Shape;984;p34"/>
          <p:cNvSpPr txBox="1"/>
          <p:nvPr>
            <p:ph idx="4" type="subTitle"/>
          </p:nvPr>
        </p:nvSpPr>
        <p:spPr>
          <a:xfrm>
            <a:off x="5676900" y="2112762"/>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5" name="Google Shape;985;p34"/>
          <p:cNvSpPr txBox="1"/>
          <p:nvPr>
            <p:ph idx="5" type="subTitle"/>
          </p:nvPr>
        </p:nvSpPr>
        <p:spPr>
          <a:xfrm>
            <a:off x="906900" y="2768829"/>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6" name="Google Shape;986;p34"/>
          <p:cNvSpPr txBox="1"/>
          <p:nvPr>
            <p:ph idx="6" type="subTitle"/>
          </p:nvPr>
        </p:nvSpPr>
        <p:spPr>
          <a:xfrm>
            <a:off x="5676900" y="2768829"/>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7" name="Google Shape;987;p34"/>
          <p:cNvSpPr txBox="1"/>
          <p:nvPr>
            <p:ph idx="7" type="subTitle"/>
          </p:nvPr>
        </p:nvSpPr>
        <p:spPr>
          <a:xfrm>
            <a:off x="906900" y="5006936"/>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88" name="Google Shape;988;p34"/>
          <p:cNvSpPr txBox="1"/>
          <p:nvPr>
            <p:ph idx="8" type="subTitle"/>
          </p:nvPr>
        </p:nvSpPr>
        <p:spPr>
          <a:xfrm>
            <a:off x="5676900" y="5006936"/>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3">
    <p:spTree>
      <p:nvGrpSpPr>
        <p:cNvPr id="989" name="Shape 989"/>
        <p:cNvGrpSpPr/>
        <p:nvPr/>
      </p:nvGrpSpPr>
      <p:grpSpPr>
        <a:xfrm>
          <a:off x="0" y="0"/>
          <a:ext cx="0" cy="0"/>
          <a:chOff x="0" y="0"/>
          <a:chExt cx="0" cy="0"/>
        </a:xfrm>
      </p:grpSpPr>
      <p:grpSp>
        <p:nvGrpSpPr>
          <p:cNvPr id="990" name="Google Shape;990;p35"/>
          <p:cNvGrpSpPr/>
          <p:nvPr/>
        </p:nvGrpSpPr>
        <p:grpSpPr>
          <a:xfrm>
            <a:off x="-174525" y="-29865"/>
            <a:ext cx="9487164" cy="6923892"/>
            <a:chOff x="-174525" y="-22399"/>
            <a:chExt cx="9487164" cy="5193049"/>
          </a:xfrm>
        </p:grpSpPr>
        <p:sp>
          <p:nvSpPr>
            <p:cNvPr id="991" name="Google Shape;991;p3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92" name="Google Shape;992;p3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993" name="Google Shape;993;p35"/>
            <p:cNvGrpSpPr/>
            <p:nvPr/>
          </p:nvGrpSpPr>
          <p:grpSpPr>
            <a:xfrm>
              <a:off x="263005" y="845117"/>
              <a:ext cx="3790149" cy="3960313"/>
              <a:chOff x="263005" y="845117"/>
              <a:chExt cx="3790149" cy="3960313"/>
            </a:xfrm>
          </p:grpSpPr>
          <p:sp>
            <p:nvSpPr>
              <p:cNvPr id="994" name="Google Shape;994;p3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3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3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9" name="Google Shape;1009;p35"/>
            <p:cNvGrpSpPr/>
            <p:nvPr/>
          </p:nvGrpSpPr>
          <p:grpSpPr>
            <a:xfrm>
              <a:off x="5055305" y="845117"/>
              <a:ext cx="3790149" cy="3960313"/>
              <a:chOff x="263005" y="845117"/>
              <a:chExt cx="3790149" cy="3960313"/>
            </a:xfrm>
          </p:grpSpPr>
          <p:sp>
            <p:nvSpPr>
              <p:cNvPr id="1010" name="Google Shape;1010;p3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3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25" name="Google Shape;1025;p3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026" name="Google Shape;1026;p3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027" name="Google Shape;1027;p3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028" name="Google Shape;1028;p3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029" name="Google Shape;1029;p3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030" name="Google Shape;1030;p3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031" name="Google Shape;1031;p35"/>
          <p:cNvSpPr txBox="1"/>
          <p:nvPr>
            <p:ph type="title"/>
          </p:nvPr>
        </p:nvSpPr>
        <p:spPr>
          <a:xfrm>
            <a:off x="720000" y="720000"/>
            <a:ext cx="3087300" cy="1945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2" name="Google Shape;1032;p35"/>
          <p:cNvSpPr txBox="1"/>
          <p:nvPr>
            <p:ph idx="1" type="subTitle"/>
          </p:nvPr>
        </p:nvSpPr>
        <p:spPr>
          <a:xfrm>
            <a:off x="5703898" y="1156267"/>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33" name="Google Shape;1033;p35"/>
          <p:cNvSpPr txBox="1"/>
          <p:nvPr>
            <p:ph idx="2" type="subTitle"/>
          </p:nvPr>
        </p:nvSpPr>
        <p:spPr>
          <a:xfrm>
            <a:off x="5703898" y="3808733"/>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34" name="Google Shape;1034;p35"/>
          <p:cNvSpPr txBox="1"/>
          <p:nvPr>
            <p:ph idx="3" type="subTitle"/>
          </p:nvPr>
        </p:nvSpPr>
        <p:spPr>
          <a:xfrm>
            <a:off x="906900" y="3808733"/>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35" name="Google Shape;1035;p35"/>
          <p:cNvSpPr txBox="1"/>
          <p:nvPr>
            <p:ph idx="4" type="subTitle"/>
          </p:nvPr>
        </p:nvSpPr>
        <p:spPr>
          <a:xfrm>
            <a:off x="906900" y="43511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36" name="Google Shape;1036;p35"/>
          <p:cNvSpPr txBox="1"/>
          <p:nvPr>
            <p:ph idx="5" type="subTitle"/>
          </p:nvPr>
        </p:nvSpPr>
        <p:spPr>
          <a:xfrm>
            <a:off x="5703900" y="43511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37" name="Google Shape;1037;p35"/>
          <p:cNvSpPr txBox="1"/>
          <p:nvPr>
            <p:ph idx="6" type="subTitle"/>
          </p:nvPr>
        </p:nvSpPr>
        <p:spPr>
          <a:xfrm>
            <a:off x="5703900" y="17197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1038" name="Shape 1038"/>
        <p:cNvGrpSpPr/>
        <p:nvPr/>
      </p:nvGrpSpPr>
      <p:grpSpPr>
        <a:xfrm>
          <a:off x="0" y="0"/>
          <a:ext cx="0" cy="0"/>
          <a:chOff x="0" y="0"/>
          <a:chExt cx="0" cy="0"/>
        </a:xfrm>
      </p:grpSpPr>
      <p:grpSp>
        <p:nvGrpSpPr>
          <p:cNvPr id="1039" name="Google Shape;1039;p36"/>
          <p:cNvGrpSpPr/>
          <p:nvPr/>
        </p:nvGrpSpPr>
        <p:grpSpPr>
          <a:xfrm>
            <a:off x="-1700" y="438"/>
            <a:ext cx="9147400" cy="6857124"/>
            <a:chOff x="238125" y="854700"/>
            <a:chExt cx="7142500" cy="4015650"/>
          </a:xfrm>
        </p:grpSpPr>
        <p:sp>
          <p:nvSpPr>
            <p:cNvPr id="1040" name="Google Shape;1040;p3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3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3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2" name="Google Shape;1062;p36"/>
          <p:cNvSpPr txBox="1"/>
          <p:nvPr>
            <p:ph type="title"/>
          </p:nvPr>
        </p:nvSpPr>
        <p:spPr>
          <a:xfrm>
            <a:off x="5314275" y="1309333"/>
            <a:ext cx="3109500" cy="1784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3" name="Google Shape;1063;p36"/>
          <p:cNvSpPr txBox="1"/>
          <p:nvPr>
            <p:ph idx="1" type="subTitle"/>
          </p:nvPr>
        </p:nvSpPr>
        <p:spPr>
          <a:xfrm>
            <a:off x="6241125" y="3522767"/>
            <a:ext cx="2182800" cy="1915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bg>
      <p:bgPr>
        <a:solidFill>
          <a:schemeClr val="lt2"/>
        </a:solidFill>
      </p:bgPr>
    </p:bg>
    <p:spTree>
      <p:nvGrpSpPr>
        <p:cNvPr id="1064" name="Shape 1064"/>
        <p:cNvGrpSpPr/>
        <p:nvPr/>
      </p:nvGrpSpPr>
      <p:grpSpPr>
        <a:xfrm>
          <a:off x="0" y="0"/>
          <a:ext cx="0" cy="0"/>
          <a:chOff x="0" y="0"/>
          <a:chExt cx="0" cy="0"/>
        </a:xfrm>
      </p:grpSpPr>
      <p:sp>
        <p:nvSpPr>
          <p:cNvPr id="1065" name="Google Shape;1065;p37"/>
          <p:cNvSpPr txBox="1"/>
          <p:nvPr>
            <p:ph type="title"/>
          </p:nvPr>
        </p:nvSpPr>
        <p:spPr>
          <a:xfrm>
            <a:off x="3223200" y="2094600"/>
            <a:ext cx="2697600" cy="2668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6" name="Shape 1066"/>
        <p:cNvGrpSpPr/>
        <p:nvPr/>
      </p:nvGrpSpPr>
      <p:grpSpPr>
        <a:xfrm>
          <a:off x="0" y="0"/>
          <a:ext cx="0" cy="0"/>
          <a:chOff x="0" y="0"/>
          <a:chExt cx="0" cy="0"/>
        </a:xfrm>
      </p:grpSpPr>
      <p:grpSp>
        <p:nvGrpSpPr>
          <p:cNvPr id="1067" name="Google Shape;1067;p38"/>
          <p:cNvGrpSpPr/>
          <p:nvPr/>
        </p:nvGrpSpPr>
        <p:grpSpPr>
          <a:xfrm>
            <a:off x="-1700" y="438"/>
            <a:ext cx="9147400" cy="6857124"/>
            <a:chOff x="238125" y="854700"/>
            <a:chExt cx="7142500" cy="4015650"/>
          </a:xfrm>
        </p:grpSpPr>
        <p:sp>
          <p:nvSpPr>
            <p:cNvPr id="1068" name="Google Shape;1068;p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87" name="Google Shape;1087;p38"/>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088" name="Google Shape;1088;p38"/>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8"/>
          <p:cNvSpPr txBox="1"/>
          <p:nvPr>
            <p:ph type="title"/>
          </p:nvPr>
        </p:nvSpPr>
        <p:spPr>
          <a:xfrm>
            <a:off x="720000" y="720000"/>
            <a:ext cx="5363400" cy="763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1090" name="Shape 1090"/>
        <p:cNvGrpSpPr/>
        <p:nvPr/>
      </p:nvGrpSpPr>
      <p:grpSpPr>
        <a:xfrm>
          <a:off x="0" y="0"/>
          <a:ext cx="0" cy="0"/>
          <a:chOff x="0" y="0"/>
          <a:chExt cx="0" cy="0"/>
        </a:xfrm>
      </p:grpSpPr>
      <p:grpSp>
        <p:nvGrpSpPr>
          <p:cNvPr id="1091" name="Google Shape;1091;p39"/>
          <p:cNvGrpSpPr/>
          <p:nvPr/>
        </p:nvGrpSpPr>
        <p:grpSpPr>
          <a:xfrm>
            <a:off x="-1700" y="438"/>
            <a:ext cx="9147400" cy="6857124"/>
            <a:chOff x="238125" y="854700"/>
            <a:chExt cx="7142500" cy="4015650"/>
          </a:xfrm>
        </p:grpSpPr>
        <p:sp>
          <p:nvSpPr>
            <p:cNvPr id="1092" name="Google Shape;1092;p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11" name="Google Shape;1111;p39"/>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112" name="Google Shape;1112;p39"/>
          <p:cNvSpPr txBox="1"/>
          <p:nvPr>
            <p:ph type="title"/>
          </p:nvPr>
        </p:nvSpPr>
        <p:spPr>
          <a:xfrm>
            <a:off x="720000" y="720000"/>
            <a:ext cx="7704000" cy="542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1113" name="Shape 1113"/>
        <p:cNvGrpSpPr/>
        <p:nvPr/>
      </p:nvGrpSpPr>
      <p:grpSpPr>
        <a:xfrm>
          <a:off x="0" y="0"/>
          <a:ext cx="0" cy="0"/>
          <a:chOff x="0" y="0"/>
          <a:chExt cx="0" cy="0"/>
        </a:xfrm>
      </p:grpSpPr>
      <p:grpSp>
        <p:nvGrpSpPr>
          <p:cNvPr id="1114" name="Google Shape;1114;p40"/>
          <p:cNvGrpSpPr/>
          <p:nvPr/>
        </p:nvGrpSpPr>
        <p:grpSpPr>
          <a:xfrm>
            <a:off x="-1700" y="438"/>
            <a:ext cx="9147400" cy="6857124"/>
            <a:chOff x="238125" y="854700"/>
            <a:chExt cx="7142500" cy="4015650"/>
          </a:xfrm>
        </p:grpSpPr>
        <p:sp>
          <p:nvSpPr>
            <p:cNvPr id="1115" name="Google Shape;1115;p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7" name="Google Shape;1137;p40"/>
          <p:cNvSpPr txBox="1"/>
          <p:nvPr>
            <p:ph idx="1" type="subTitle"/>
          </p:nvPr>
        </p:nvSpPr>
        <p:spPr>
          <a:xfrm>
            <a:off x="80415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138" name="Google Shape;1138;p40"/>
          <p:cNvSpPr txBox="1"/>
          <p:nvPr>
            <p:ph idx="2" type="subTitle"/>
          </p:nvPr>
        </p:nvSpPr>
        <p:spPr>
          <a:xfrm>
            <a:off x="583365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139" name="Google Shape;1139;p40"/>
          <p:cNvSpPr txBox="1"/>
          <p:nvPr>
            <p:ph idx="3" type="subTitle"/>
          </p:nvPr>
        </p:nvSpPr>
        <p:spPr>
          <a:xfrm>
            <a:off x="80415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140" name="Google Shape;1140;p40"/>
          <p:cNvSpPr txBox="1"/>
          <p:nvPr>
            <p:ph idx="4" type="subTitle"/>
          </p:nvPr>
        </p:nvSpPr>
        <p:spPr>
          <a:xfrm>
            <a:off x="583365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141" name="Google Shape;1141;p40"/>
          <p:cNvSpPr txBox="1"/>
          <p:nvPr>
            <p:ph idx="5" type="subTitle"/>
          </p:nvPr>
        </p:nvSpPr>
        <p:spPr>
          <a:xfrm>
            <a:off x="331890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142" name="Google Shape;1142;p40"/>
          <p:cNvSpPr txBox="1"/>
          <p:nvPr>
            <p:ph idx="6" type="subTitle"/>
          </p:nvPr>
        </p:nvSpPr>
        <p:spPr>
          <a:xfrm>
            <a:off x="331890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143" name="Google Shape;1143;p40"/>
          <p:cNvSpPr txBox="1"/>
          <p:nvPr>
            <p:ph type="title"/>
          </p:nvPr>
        </p:nvSpPr>
        <p:spPr>
          <a:xfrm>
            <a:off x="720000" y="720000"/>
            <a:ext cx="77040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4" name="Google Shape;1144;p40"/>
          <p:cNvSpPr txBox="1"/>
          <p:nvPr>
            <p:ph idx="7" type="subTitle"/>
          </p:nvPr>
        </p:nvSpPr>
        <p:spPr>
          <a:xfrm>
            <a:off x="80415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145" name="Google Shape;1145;p40"/>
          <p:cNvSpPr txBox="1"/>
          <p:nvPr>
            <p:ph idx="8" type="subTitle"/>
          </p:nvPr>
        </p:nvSpPr>
        <p:spPr>
          <a:xfrm>
            <a:off x="583365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146" name="Google Shape;1146;p40"/>
          <p:cNvSpPr txBox="1"/>
          <p:nvPr>
            <p:ph idx="9" type="subTitle"/>
          </p:nvPr>
        </p:nvSpPr>
        <p:spPr>
          <a:xfrm>
            <a:off x="80415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147" name="Google Shape;1147;p40"/>
          <p:cNvSpPr txBox="1"/>
          <p:nvPr>
            <p:ph idx="13" type="subTitle"/>
          </p:nvPr>
        </p:nvSpPr>
        <p:spPr>
          <a:xfrm>
            <a:off x="583365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148" name="Google Shape;1148;p40"/>
          <p:cNvSpPr txBox="1"/>
          <p:nvPr>
            <p:ph idx="14" type="subTitle"/>
          </p:nvPr>
        </p:nvSpPr>
        <p:spPr>
          <a:xfrm>
            <a:off x="331890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149" name="Google Shape;1149;p40"/>
          <p:cNvSpPr txBox="1"/>
          <p:nvPr>
            <p:ph idx="15" type="subTitle"/>
          </p:nvPr>
        </p:nvSpPr>
        <p:spPr>
          <a:xfrm>
            <a:off x="331890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0" name="Shape 1150"/>
        <p:cNvGrpSpPr/>
        <p:nvPr/>
      </p:nvGrpSpPr>
      <p:grpSpPr>
        <a:xfrm>
          <a:off x="0" y="0"/>
          <a:ext cx="0" cy="0"/>
          <a:chOff x="0" y="0"/>
          <a:chExt cx="0" cy="0"/>
        </a:xfrm>
      </p:grpSpPr>
      <p:grpSp>
        <p:nvGrpSpPr>
          <p:cNvPr id="1151" name="Google Shape;1151;p41"/>
          <p:cNvGrpSpPr/>
          <p:nvPr/>
        </p:nvGrpSpPr>
        <p:grpSpPr>
          <a:xfrm>
            <a:off x="-1700" y="438"/>
            <a:ext cx="9147400" cy="6857124"/>
            <a:chOff x="238125" y="854700"/>
            <a:chExt cx="7142500" cy="4015650"/>
          </a:xfrm>
        </p:grpSpPr>
        <p:sp>
          <p:nvSpPr>
            <p:cNvPr id="1152" name="Google Shape;1152;p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1" name="Google Shape;1171;p41"/>
          <p:cNvSpPr txBox="1"/>
          <p:nvPr>
            <p:ph type="title"/>
          </p:nvPr>
        </p:nvSpPr>
        <p:spPr>
          <a:xfrm>
            <a:off x="1061575" y="1828033"/>
            <a:ext cx="2808000" cy="1007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72" name="Google Shape;1172;p41"/>
          <p:cNvSpPr txBox="1"/>
          <p:nvPr>
            <p:ph idx="1" type="body"/>
          </p:nvPr>
        </p:nvSpPr>
        <p:spPr>
          <a:xfrm>
            <a:off x="1061575" y="3491967"/>
            <a:ext cx="2808000" cy="15381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173" name="Google Shape;1173;p41"/>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174" name="Google Shape;1174;p41"/>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grpSp>
        <p:nvGrpSpPr>
          <p:cNvPr id="102" name="Google Shape;102;p5"/>
          <p:cNvGrpSpPr/>
          <p:nvPr/>
        </p:nvGrpSpPr>
        <p:grpSpPr>
          <a:xfrm>
            <a:off x="-174525" y="-29865"/>
            <a:ext cx="9487164" cy="6923892"/>
            <a:chOff x="-174525" y="-22399"/>
            <a:chExt cx="9487164" cy="5193049"/>
          </a:xfrm>
        </p:grpSpPr>
        <p:sp>
          <p:nvSpPr>
            <p:cNvPr id="103" name="Google Shape;103;p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4" name="Google Shape;104;p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05" name="Google Shape;105;p5"/>
            <p:cNvGrpSpPr/>
            <p:nvPr/>
          </p:nvGrpSpPr>
          <p:grpSpPr>
            <a:xfrm>
              <a:off x="263005" y="845117"/>
              <a:ext cx="3790149" cy="3960313"/>
              <a:chOff x="263005" y="845117"/>
              <a:chExt cx="3790149" cy="3960313"/>
            </a:xfrm>
          </p:grpSpPr>
          <p:sp>
            <p:nvSpPr>
              <p:cNvPr id="106" name="Google Shape;106;p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 name="Google Shape;121;p5"/>
            <p:cNvGrpSpPr/>
            <p:nvPr/>
          </p:nvGrpSpPr>
          <p:grpSpPr>
            <a:xfrm>
              <a:off x="5055305" y="845117"/>
              <a:ext cx="3790149" cy="3960313"/>
              <a:chOff x="263005" y="845117"/>
              <a:chExt cx="3790149" cy="3960313"/>
            </a:xfrm>
          </p:grpSpPr>
          <p:sp>
            <p:nvSpPr>
              <p:cNvPr id="122" name="Google Shape;122;p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7" name="Google Shape;137;p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38" name="Google Shape;138;p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 name="Google Shape;139;p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0" name="Google Shape;140;p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1" name="Google Shape;141;p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2" name="Google Shape;142;p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43" name="Google Shape;143;p5"/>
          <p:cNvSpPr txBox="1"/>
          <p:nvPr>
            <p:ph type="title"/>
          </p:nvPr>
        </p:nvSpPr>
        <p:spPr>
          <a:xfrm>
            <a:off x="720000" y="720000"/>
            <a:ext cx="3378600" cy="1356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4" name="Google Shape;144;p5"/>
          <p:cNvSpPr txBox="1"/>
          <p:nvPr>
            <p:ph idx="1" type="body"/>
          </p:nvPr>
        </p:nvSpPr>
        <p:spPr>
          <a:xfrm>
            <a:off x="470700" y="4158833"/>
            <a:ext cx="3378600" cy="1714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5" name="Google Shape;145;p5"/>
          <p:cNvSpPr txBox="1"/>
          <p:nvPr>
            <p:ph idx="2" type="body"/>
          </p:nvPr>
        </p:nvSpPr>
        <p:spPr>
          <a:xfrm>
            <a:off x="5368500" y="4140233"/>
            <a:ext cx="3177000" cy="1714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6" name="Google Shape;146;p5"/>
          <p:cNvSpPr txBox="1"/>
          <p:nvPr>
            <p:ph idx="3" type="subTitle"/>
          </p:nvPr>
        </p:nvSpPr>
        <p:spPr>
          <a:xfrm>
            <a:off x="906900" y="34485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47" name="Google Shape;147;p5"/>
          <p:cNvSpPr txBox="1"/>
          <p:nvPr>
            <p:ph idx="4" type="subTitle"/>
          </p:nvPr>
        </p:nvSpPr>
        <p:spPr>
          <a:xfrm>
            <a:off x="5703900" y="34299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175" name="Shape 1175"/>
        <p:cNvGrpSpPr/>
        <p:nvPr/>
      </p:nvGrpSpPr>
      <p:grpSpPr>
        <a:xfrm>
          <a:off x="0" y="0"/>
          <a:ext cx="0" cy="0"/>
          <a:chOff x="0" y="0"/>
          <a:chExt cx="0" cy="0"/>
        </a:xfrm>
      </p:grpSpPr>
      <p:grpSp>
        <p:nvGrpSpPr>
          <p:cNvPr id="1176" name="Google Shape;1176;p42"/>
          <p:cNvGrpSpPr/>
          <p:nvPr/>
        </p:nvGrpSpPr>
        <p:grpSpPr>
          <a:xfrm>
            <a:off x="-1700" y="438"/>
            <a:ext cx="9147400" cy="6857124"/>
            <a:chOff x="238125" y="854700"/>
            <a:chExt cx="7142500" cy="4015650"/>
          </a:xfrm>
        </p:grpSpPr>
        <p:sp>
          <p:nvSpPr>
            <p:cNvPr id="1177" name="Google Shape;1177;p4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4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4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4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4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9" name="Google Shape;1199;p42"/>
          <p:cNvSpPr txBox="1"/>
          <p:nvPr>
            <p:ph idx="1" type="subTitle"/>
          </p:nvPr>
        </p:nvSpPr>
        <p:spPr>
          <a:xfrm>
            <a:off x="3983700" y="2344236"/>
            <a:ext cx="4440300" cy="1296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00" name="Google Shape;1200;p42"/>
          <p:cNvSpPr txBox="1"/>
          <p:nvPr>
            <p:ph type="ctrTitle"/>
          </p:nvPr>
        </p:nvSpPr>
        <p:spPr>
          <a:xfrm>
            <a:off x="5875800" y="3783336"/>
            <a:ext cx="2548200" cy="615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201" name="Google Shape;1201;p42"/>
          <p:cNvGrpSpPr/>
          <p:nvPr/>
        </p:nvGrpSpPr>
        <p:grpSpPr>
          <a:xfrm>
            <a:off x="7673759" y="-383342"/>
            <a:ext cx="788762" cy="1148755"/>
            <a:chOff x="7673759" y="-287513"/>
            <a:chExt cx="788762" cy="861588"/>
          </a:xfrm>
        </p:grpSpPr>
        <p:grpSp>
          <p:nvGrpSpPr>
            <p:cNvPr id="1202" name="Google Shape;1202;p42"/>
            <p:cNvGrpSpPr/>
            <p:nvPr/>
          </p:nvGrpSpPr>
          <p:grpSpPr>
            <a:xfrm rot="350572">
              <a:off x="7712287" y="-253348"/>
              <a:ext cx="711705" cy="793257"/>
              <a:chOff x="6554696" y="509501"/>
              <a:chExt cx="711709" cy="793261"/>
            </a:xfrm>
          </p:grpSpPr>
          <p:sp>
            <p:nvSpPr>
              <p:cNvPr id="1203" name="Google Shape;1203;p42"/>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2"/>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5" name="Google Shape;1205;p42"/>
            <p:cNvSpPr/>
            <p:nvPr/>
          </p:nvSpPr>
          <p:spPr>
            <a:xfrm rot="442426">
              <a:off x="8229710" y="-161880"/>
              <a:ext cx="102851" cy="551273"/>
            </a:xfrm>
            <a:prstGeom prst="roundRect">
              <a:avLst>
                <a:gd fmla="val 50000" name="adj"/>
              </a:avLst>
            </a:prstGeom>
            <a:solidFill>
              <a:schemeClr val="lt2">
                <a:alpha val="4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06" name="Shape 1206"/>
        <p:cNvGrpSpPr/>
        <p:nvPr/>
      </p:nvGrpSpPr>
      <p:grpSpPr>
        <a:xfrm>
          <a:off x="0" y="0"/>
          <a:ext cx="0" cy="0"/>
          <a:chOff x="0" y="0"/>
          <a:chExt cx="0" cy="0"/>
        </a:xfrm>
      </p:grpSpPr>
      <p:grpSp>
        <p:nvGrpSpPr>
          <p:cNvPr id="1207" name="Google Shape;1207;p43"/>
          <p:cNvGrpSpPr/>
          <p:nvPr/>
        </p:nvGrpSpPr>
        <p:grpSpPr>
          <a:xfrm>
            <a:off x="-1700" y="438"/>
            <a:ext cx="9147400" cy="6857124"/>
            <a:chOff x="238125" y="854700"/>
            <a:chExt cx="7142500" cy="4015650"/>
          </a:xfrm>
        </p:grpSpPr>
        <p:sp>
          <p:nvSpPr>
            <p:cNvPr id="1208" name="Google Shape;1208;p4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4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4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4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4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27" name="Google Shape;1227;p43"/>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228" name="Google Shape;1228;p43"/>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3"/>
          <p:cNvSpPr txBox="1"/>
          <p:nvPr>
            <p:ph type="title"/>
          </p:nvPr>
        </p:nvSpPr>
        <p:spPr>
          <a:xfrm>
            <a:off x="720000" y="1979267"/>
            <a:ext cx="3519300" cy="22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30" name="Google Shape;1230;p43"/>
          <p:cNvSpPr txBox="1"/>
          <p:nvPr>
            <p:ph idx="1" type="subTitle"/>
          </p:nvPr>
        </p:nvSpPr>
        <p:spPr>
          <a:xfrm rot="903165">
            <a:off x="5781000" y="2283242"/>
            <a:ext cx="1907139" cy="2363866"/>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1231" name="Shape 1231"/>
        <p:cNvGrpSpPr/>
        <p:nvPr/>
      </p:nvGrpSpPr>
      <p:grpSpPr>
        <a:xfrm>
          <a:off x="0" y="0"/>
          <a:ext cx="0" cy="0"/>
          <a:chOff x="0" y="0"/>
          <a:chExt cx="0" cy="0"/>
        </a:xfrm>
      </p:grpSpPr>
      <p:grpSp>
        <p:nvGrpSpPr>
          <p:cNvPr id="1232" name="Google Shape;1232;p44"/>
          <p:cNvGrpSpPr/>
          <p:nvPr/>
        </p:nvGrpSpPr>
        <p:grpSpPr>
          <a:xfrm>
            <a:off x="-174525" y="-29865"/>
            <a:ext cx="9487164" cy="6923892"/>
            <a:chOff x="-174525" y="-22399"/>
            <a:chExt cx="9487164" cy="5193049"/>
          </a:xfrm>
        </p:grpSpPr>
        <p:sp>
          <p:nvSpPr>
            <p:cNvPr id="1233" name="Google Shape;1233;p4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34" name="Google Shape;1234;p4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235" name="Google Shape;1235;p44"/>
            <p:cNvGrpSpPr/>
            <p:nvPr/>
          </p:nvGrpSpPr>
          <p:grpSpPr>
            <a:xfrm>
              <a:off x="263005" y="845117"/>
              <a:ext cx="3790149" cy="3960313"/>
              <a:chOff x="263005" y="845117"/>
              <a:chExt cx="3790149" cy="3960313"/>
            </a:xfrm>
          </p:grpSpPr>
          <p:sp>
            <p:nvSpPr>
              <p:cNvPr id="1236" name="Google Shape;1236;p4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4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4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1" name="Google Shape;1251;p44"/>
            <p:cNvGrpSpPr/>
            <p:nvPr/>
          </p:nvGrpSpPr>
          <p:grpSpPr>
            <a:xfrm>
              <a:off x="5055305" y="845117"/>
              <a:ext cx="3790149" cy="3960313"/>
              <a:chOff x="263005" y="845117"/>
              <a:chExt cx="3790149" cy="3960313"/>
            </a:xfrm>
          </p:grpSpPr>
          <p:sp>
            <p:nvSpPr>
              <p:cNvPr id="1252" name="Google Shape;1252;p4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4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4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4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4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4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67" name="Google Shape;1267;p4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268" name="Google Shape;1268;p4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69" name="Google Shape;1269;p4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70" name="Google Shape;1270;p4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71" name="Google Shape;1271;p4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72" name="Google Shape;1272;p4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73" name="Google Shape;1273;p44"/>
          <p:cNvSpPr txBox="1"/>
          <p:nvPr>
            <p:ph idx="1" type="subTitle"/>
          </p:nvPr>
        </p:nvSpPr>
        <p:spPr>
          <a:xfrm>
            <a:off x="906900" y="4756967"/>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4" name="Google Shape;1274;p44"/>
          <p:cNvSpPr txBox="1"/>
          <p:nvPr>
            <p:ph idx="2" type="subTitle"/>
          </p:nvPr>
        </p:nvSpPr>
        <p:spPr>
          <a:xfrm>
            <a:off x="5703900" y="4756967"/>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5" name="Google Shape;1275;p44"/>
          <p:cNvSpPr txBox="1"/>
          <p:nvPr>
            <p:ph idx="3" type="subTitle"/>
          </p:nvPr>
        </p:nvSpPr>
        <p:spPr>
          <a:xfrm>
            <a:off x="906900" y="2704367"/>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6" name="Google Shape;1276;p44"/>
          <p:cNvSpPr txBox="1"/>
          <p:nvPr>
            <p:ph idx="4" type="subTitle"/>
          </p:nvPr>
        </p:nvSpPr>
        <p:spPr>
          <a:xfrm>
            <a:off x="5427475" y="24139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7" name="Google Shape;1277;p44"/>
          <p:cNvSpPr txBox="1"/>
          <p:nvPr>
            <p:ph idx="5" type="subTitle"/>
          </p:nvPr>
        </p:nvSpPr>
        <p:spPr>
          <a:xfrm>
            <a:off x="906900" y="3360433"/>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8" name="Google Shape;1278;p44"/>
          <p:cNvSpPr txBox="1"/>
          <p:nvPr>
            <p:ph idx="6" type="subTitle"/>
          </p:nvPr>
        </p:nvSpPr>
        <p:spPr>
          <a:xfrm>
            <a:off x="5703900" y="3360433"/>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9" name="Google Shape;1279;p44"/>
          <p:cNvSpPr txBox="1"/>
          <p:nvPr>
            <p:ph idx="7" type="subTitle"/>
          </p:nvPr>
        </p:nvSpPr>
        <p:spPr>
          <a:xfrm>
            <a:off x="906900" y="537440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80" name="Google Shape;1280;p44"/>
          <p:cNvSpPr txBox="1"/>
          <p:nvPr>
            <p:ph idx="8" type="subTitle"/>
          </p:nvPr>
        </p:nvSpPr>
        <p:spPr>
          <a:xfrm>
            <a:off x="5703900" y="537440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81" name="Google Shape;1281;p44"/>
          <p:cNvSpPr txBox="1"/>
          <p:nvPr>
            <p:ph type="title"/>
          </p:nvPr>
        </p:nvSpPr>
        <p:spPr>
          <a:xfrm>
            <a:off x="720000" y="720000"/>
            <a:ext cx="3330000" cy="132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82" name="Shape 1282"/>
        <p:cNvGrpSpPr/>
        <p:nvPr/>
      </p:nvGrpSpPr>
      <p:grpSpPr>
        <a:xfrm>
          <a:off x="0" y="0"/>
          <a:ext cx="0" cy="0"/>
          <a:chOff x="0" y="0"/>
          <a:chExt cx="0" cy="0"/>
        </a:xfrm>
      </p:grpSpPr>
      <p:grpSp>
        <p:nvGrpSpPr>
          <p:cNvPr id="1283" name="Google Shape;1283;p45"/>
          <p:cNvGrpSpPr/>
          <p:nvPr/>
        </p:nvGrpSpPr>
        <p:grpSpPr>
          <a:xfrm>
            <a:off x="-1700" y="438"/>
            <a:ext cx="9147400" cy="6857124"/>
            <a:chOff x="238125" y="854700"/>
            <a:chExt cx="7142500" cy="4015650"/>
          </a:xfrm>
        </p:grpSpPr>
        <p:sp>
          <p:nvSpPr>
            <p:cNvPr id="1284" name="Google Shape;1284;p4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4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4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4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4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4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4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4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4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4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4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4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4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4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4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4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6" name="Google Shape;1306;p45"/>
          <p:cNvSpPr txBox="1"/>
          <p:nvPr>
            <p:ph idx="1" type="subTitle"/>
          </p:nvPr>
        </p:nvSpPr>
        <p:spPr>
          <a:xfrm>
            <a:off x="3117150" y="4864317"/>
            <a:ext cx="2909700" cy="120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07" name="Google Shape;1307;p45"/>
          <p:cNvSpPr txBox="1"/>
          <p:nvPr>
            <p:ph type="title"/>
          </p:nvPr>
        </p:nvSpPr>
        <p:spPr>
          <a:xfrm>
            <a:off x="1918650" y="2151783"/>
            <a:ext cx="5306700" cy="1976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08" name="Google Shape;1308;p45"/>
          <p:cNvSpPr txBox="1"/>
          <p:nvPr>
            <p:ph idx="2" type="title"/>
          </p:nvPr>
        </p:nvSpPr>
        <p:spPr>
          <a:xfrm>
            <a:off x="3843750" y="788083"/>
            <a:ext cx="1456500" cy="900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1309" name="Google Shape;1309;p45"/>
          <p:cNvGrpSpPr/>
          <p:nvPr/>
        </p:nvGrpSpPr>
        <p:grpSpPr>
          <a:xfrm flipH="1" rot="-919954">
            <a:off x="559066" y="-460320"/>
            <a:ext cx="1325834" cy="1779321"/>
            <a:chOff x="1492000" y="427450"/>
            <a:chExt cx="1188000" cy="1225375"/>
          </a:xfrm>
        </p:grpSpPr>
        <p:sp>
          <p:nvSpPr>
            <p:cNvPr id="1310" name="Google Shape;1310;p45"/>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5"/>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45"/>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45"/>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45"/>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5"/>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45"/>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45"/>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45"/>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45"/>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45"/>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1" name="Shape 1321"/>
        <p:cNvGrpSpPr/>
        <p:nvPr/>
      </p:nvGrpSpPr>
      <p:grpSpPr>
        <a:xfrm>
          <a:off x="0" y="0"/>
          <a:ext cx="0" cy="0"/>
          <a:chOff x="0" y="0"/>
          <a:chExt cx="0" cy="0"/>
        </a:xfrm>
      </p:grpSpPr>
      <p:grpSp>
        <p:nvGrpSpPr>
          <p:cNvPr id="1322" name="Google Shape;1322;p46"/>
          <p:cNvGrpSpPr/>
          <p:nvPr/>
        </p:nvGrpSpPr>
        <p:grpSpPr>
          <a:xfrm>
            <a:off x="-1700" y="438"/>
            <a:ext cx="9147400" cy="6857124"/>
            <a:chOff x="238125" y="854700"/>
            <a:chExt cx="7142500" cy="4015650"/>
          </a:xfrm>
        </p:grpSpPr>
        <p:sp>
          <p:nvSpPr>
            <p:cNvPr id="1323" name="Google Shape;1323;p4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4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4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4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4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4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4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4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4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4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4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4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4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4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4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4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4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4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5" name="Google Shape;1345;p46"/>
          <p:cNvSpPr txBox="1"/>
          <p:nvPr>
            <p:ph type="title"/>
          </p:nvPr>
        </p:nvSpPr>
        <p:spPr>
          <a:xfrm>
            <a:off x="720000" y="720000"/>
            <a:ext cx="4824600" cy="132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p:cSld name="CUSTOM_11">
    <p:spTree>
      <p:nvGrpSpPr>
        <p:cNvPr id="1346" name="Shape 1346"/>
        <p:cNvGrpSpPr/>
        <p:nvPr/>
      </p:nvGrpSpPr>
      <p:grpSpPr>
        <a:xfrm>
          <a:off x="0" y="0"/>
          <a:ext cx="0" cy="0"/>
          <a:chOff x="0" y="0"/>
          <a:chExt cx="0" cy="0"/>
        </a:xfrm>
      </p:grpSpPr>
      <p:sp>
        <p:nvSpPr>
          <p:cNvPr id="1347" name="Google Shape;1347;p47"/>
          <p:cNvSpPr txBox="1"/>
          <p:nvPr>
            <p:ph type="title"/>
          </p:nvPr>
        </p:nvSpPr>
        <p:spPr>
          <a:xfrm>
            <a:off x="4572000" y="720000"/>
            <a:ext cx="3852000" cy="651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1348" name="Google Shape;1348;p47"/>
          <p:cNvGrpSpPr/>
          <p:nvPr/>
        </p:nvGrpSpPr>
        <p:grpSpPr>
          <a:xfrm>
            <a:off x="-1700" y="438"/>
            <a:ext cx="9147400" cy="6857124"/>
            <a:chOff x="238125" y="854700"/>
            <a:chExt cx="7142500" cy="4015650"/>
          </a:xfrm>
        </p:grpSpPr>
        <p:sp>
          <p:nvSpPr>
            <p:cNvPr id="1349" name="Google Shape;1349;p4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4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4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4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4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4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4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4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4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4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4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4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4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4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4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4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4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4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4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4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4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1" name="Shape 1371"/>
        <p:cNvGrpSpPr/>
        <p:nvPr/>
      </p:nvGrpSpPr>
      <p:grpSpPr>
        <a:xfrm>
          <a:off x="0" y="0"/>
          <a:ext cx="0" cy="0"/>
          <a:chOff x="0" y="0"/>
          <a:chExt cx="0" cy="0"/>
        </a:xfrm>
      </p:grpSpPr>
      <p:grpSp>
        <p:nvGrpSpPr>
          <p:cNvPr id="1372" name="Google Shape;1372;p48"/>
          <p:cNvGrpSpPr/>
          <p:nvPr/>
        </p:nvGrpSpPr>
        <p:grpSpPr>
          <a:xfrm>
            <a:off x="-1700" y="438"/>
            <a:ext cx="9147400" cy="6857124"/>
            <a:chOff x="238125" y="854700"/>
            <a:chExt cx="7142500" cy="4015650"/>
          </a:xfrm>
        </p:grpSpPr>
        <p:sp>
          <p:nvSpPr>
            <p:cNvPr id="1373" name="Google Shape;1373;p4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4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4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4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4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4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4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4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4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92" name="Google Shape;1392;p48"/>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393" name="Google Shape;1393;p48"/>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48"/>
          <p:cNvSpPr txBox="1"/>
          <p:nvPr>
            <p:ph hasCustomPrompt="1" type="title"/>
          </p:nvPr>
        </p:nvSpPr>
        <p:spPr>
          <a:xfrm>
            <a:off x="1768200" y="2172317"/>
            <a:ext cx="5607600" cy="1814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95" name="Google Shape;1395;p48"/>
          <p:cNvSpPr txBox="1"/>
          <p:nvPr>
            <p:ph idx="1" type="body"/>
          </p:nvPr>
        </p:nvSpPr>
        <p:spPr>
          <a:xfrm>
            <a:off x="2710050" y="3801257"/>
            <a:ext cx="3723900" cy="8844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1396" name="Shape 1396"/>
        <p:cNvGrpSpPr/>
        <p:nvPr/>
      </p:nvGrpSpPr>
      <p:grpSpPr>
        <a:xfrm>
          <a:off x="0" y="0"/>
          <a:ext cx="0" cy="0"/>
          <a:chOff x="0" y="0"/>
          <a:chExt cx="0" cy="0"/>
        </a:xfrm>
      </p:grpSpPr>
      <p:grpSp>
        <p:nvGrpSpPr>
          <p:cNvPr id="1397" name="Google Shape;1397;p49"/>
          <p:cNvGrpSpPr/>
          <p:nvPr/>
        </p:nvGrpSpPr>
        <p:grpSpPr>
          <a:xfrm>
            <a:off x="-174525" y="-29865"/>
            <a:ext cx="9487164" cy="6923892"/>
            <a:chOff x="-174525" y="-22399"/>
            <a:chExt cx="9487164" cy="5193049"/>
          </a:xfrm>
        </p:grpSpPr>
        <p:sp>
          <p:nvSpPr>
            <p:cNvPr id="1398" name="Google Shape;1398;p4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99" name="Google Shape;1399;p4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400" name="Google Shape;1400;p49"/>
            <p:cNvGrpSpPr/>
            <p:nvPr/>
          </p:nvGrpSpPr>
          <p:grpSpPr>
            <a:xfrm>
              <a:off x="263005" y="845117"/>
              <a:ext cx="3790149" cy="3960313"/>
              <a:chOff x="263005" y="845117"/>
              <a:chExt cx="3790149" cy="3960313"/>
            </a:xfrm>
          </p:grpSpPr>
          <p:sp>
            <p:nvSpPr>
              <p:cNvPr id="1401" name="Google Shape;1401;p4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4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4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4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4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4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4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4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4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4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4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4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6" name="Google Shape;1416;p49"/>
            <p:cNvGrpSpPr/>
            <p:nvPr/>
          </p:nvGrpSpPr>
          <p:grpSpPr>
            <a:xfrm>
              <a:off x="5055305" y="845117"/>
              <a:ext cx="3790149" cy="3960313"/>
              <a:chOff x="263005" y="845117"/>
              <a:chExt cx="3790149" cy="3960313"/>
            </a:xfrm>
          </p:grpSpPr>
          <p:sp>
            <p:nvSpPr>
              <p:cNvPr id="1417" name="Google Shape;1417;p4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4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4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4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4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4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4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4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4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32" name="Google Shape;1432;p4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433" name="Google Shape;1433;p4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34" name="Google Shape;1434;p4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35" name="Google Shape;1435;p4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36" name="Google Shape;1436;p4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37" name="Google Shape;1437;p4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438" name="Google Shape;1438;p49"/>
          <p:cNvSpPr txBox="1"/>
          <p:nvPr>
            <p:ph type="title"/>
          </p:nvPr>
        </p:nvSpPr>
        <p:spPr>
          <a:xfrm>
            <a:off x="720000" y="1524933"/>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39" name="Google Shape;1439;p49"/>
          <p:cNvSpPr txBox="1"/>
          <p:nvPr>
            <p:ph idx="2" type="title"/>
          </p:nvPr>
        </p:nvSpPr>
        <p:spPr>
          <a:xfrm>
            <a:off x="720000" y="3928300"/>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40" name="Google Shape;1440;p49"/>
          <p:cNvSpPr txBox="1"/>
          <p:nvPr>
            <p:ph idx="3" type="title"/>
          </p:nvPr>
        </p:nvSpPr>
        <p:spPr>
          <a:xfrm>
            <a:off x="5094000" y="3928300"/>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41" name="Google Shape;1441;p49"/>
          <p:cNvSpPr txBox="1"/>
          <p:nvPr>
            <p:ph idx="1" type="subTitle"/>
          </p:nvPr>
        </p:nvSpPr>
        <p:spPr>
          <a:xfrm>
            <a:off x="720000" y="2586117"/>
            <a:ext cx="2939400" cy="54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442" name="Google Shape;1442;p49"/>
          <p:cNvSpPr txBox="1"/>
          <p:nvPr>
            <p:ph idx="4" type="subTitle"/>
          </p:nvPr>
        </p:nvSpPr>
        <p:spPr>
          <a:xfrm>
            <a:off x="720000" y="4989467"/>
            <a:ext cx="2939400" cy="54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443" name="Google Shape;1443;p49"/>
          <p:cNvSpPr txBox="1"/>
          <p:nvPr>
            <p:ph idx="5" type="subTitle"/>
          </p:nvPr>
        </p:nvSpPr>
        <p:spPr>
          <a:xfrm>
            <a:off x="5291700" y="4989500"/>
            <a:ext cx="31323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1444" name="Shape 1444"/>
        <p:cNvGrpSpPr/>
        <p:nvPr/>
      </p:nvGrpSpPr>
      <p:grpSpPr>
        <a:xfrm>
          <a:off x="0" y="0"/>
          <a:ext cx="0" cy="0"/>
          <a:chOff x="0" y="0"/>
          <a:chExt cx="0" cy="0"/>
        </a:xfrm>
      </p:grpSpPr>
      <p:grpSp>
        <p:nvGrpSpPr>
          <p:cNvPr id="1445" name="Google Shape;1445;p50"/>
          <p:cNvGrpSpPr/>
          <p:nvPr/>
        </p:nvGrpSpPr>
        <p:grpSpPr>
          <a:xfrm>
            <a:off x="-174525" y="-29865"/>
            <a:ext cx="9487164" cy="6923892"/>
            <a:chOff x="-174525" y="-22399"/>
            <a:chExt cx="9487164" cy="5193049"/>
          </a:xfrm>
        </p:grpSpPr>
        <p:sp>
          <p:nvSpPr>
            <p:cNvPr id="1446" name="Google Shape;1446;p50"/>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47" name="Google Shape;1447;p5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448" name="Google Shape;1448;p50"/>
            <p:cNvGrpSpPr/>
            <p:nvPr/>
          </p:nvGrpSpPr>
          <p:grpSpPr>
            <a:xfrm>
              <a:off x="263005" y="845117"/>
              <a:ext cx="3790149" cy="3960313"/>
              <a:chOff x="263005" y="845117"/>
              <a:chExt cx="3790149" cy="3960313"/>
            </a:xfrm>
          </p:grpSpPr>
          <p:sp>
            <p:nvSpPr>
              <p:cNvPr id="1449" name="Google Shape;1449;p5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5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5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5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5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5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5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5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5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5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5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5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5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5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5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4" name="Google Shape;1464;p50"/>
            <p:cNvGrpSpPr/>
            <p:nvPr/>
          </p:nvGrpSpPr>
          <p:grpSpPr>
            <a:xfrm>
              <a:off x="5055305" y="845117"/>
              <a:ext cx="3790149" cy="3960313"/>
              <a:chOff x="263005" y="845117"/>
              <a:chExt cx="3790149" cy="3960313"/>
            </a:xfrm>
          </p:grpSpPr>
          <p:sp>
            <p:nvSpPr>
              <p:cNvPr id="1465" name="Google Shape;1465;p5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5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5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5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5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5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5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5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5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5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5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5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5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5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5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80" name="Google Shape;1480;p50"/>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481" name="Google Shape;1481;p50"/>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82" name="Google Shape;1482;p50"/>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83" name="Google Shape;1483;p50"/>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84" name="Google Shape;1484;p50"/>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485" name="Google Shape;1485;p5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486" name="Google Shape;1486;p50"/>
          <p:cNvSpPr txBox="1"/>
          <p:nvPr>
            <p:ph idx="1" type="subTitle"/>
          </p:nvPr>
        </p:nvSpPr>
        <p:spPr>
          <a:xfrm>
            <a:off x="720000" y="3511117"/>
            <a:ext cx="2073600" cy="212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487" name="Google Shape;1487;p50"/>
          <p:cNvSpPr txBox="1"/>
          <p:nvPr>
            <p:ph type="title"/>
          </p:nvPr>
        </p:nvSpPr>
        <p:spPr>
          <a:xfrm>
            <a:off x="720000" y="1936267"/>
            <a:ext cx="1621200" cy="132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1488" name="Shape 1488"/>
        <p:cNvGrpSpPr/>
        <p:nvPr/>
      </p:nvGrpSpPr>
      <p:grpSpPr>
        <a:xfrm>
          <a:off x="0" y="0"/>
          <a:ext cx="0" cy="0"/>
          <a:chOff x="0" y="0"/>
          <a:chExt cx="0" cy="0"/>
        </a:xfrm>
      </p:grpSpPr>
      <p:grpSp>
        <p:nvGrpSpPr>
          <p:cNvPr id="1489" name="Google Shape;1489;p51"/>
          <p:cNvGrpSpPr/>
          <p:nvPr/>
        </p:nvGrpSpPr>
        <p:grpSpPr>
          <a:xfrm>
            <a:off x="-1700" y="438"/>
            <a:ext cx="9147400" cy="6857124"/>
            <a:chOff x="238125" y="854700"/>
            <a:chExt cx="7142500" cy="4015650"/>
          </a:xfrm>
        </p:grpSpPr>
        <p:sp>
          <p:nvSpPr>
            <p:cNvPr id="1490" name="Google Shape;1490;p5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5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5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5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5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5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5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5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5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5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5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5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5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5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5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5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5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5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5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09" name="Google Shape;1509;p51"/>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510" name="Google Shape;1510;p51"/>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51"/>
          <p:cNvSpPr txBox="1"/>
          <p:nvPr>
            <p:ph type="ctrTitle"/>
          </p:nvPr>
        </p:nvSpPr>
        <p:spPr>
          <a:xfrm>
            <a:off x="2351875" y="720000"/>
            <a:ext cx="4440300" cy="1238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12" name="Google Shape;1512;p51"/>
          <p:cNvSpPr txBox="1"/>
          <p:nvPr/>
        </p:nvSpPr>
        <p:spPr>
          <a:xfrm>
            <a:off x="2422213" y="4992767"/>
            <a:ext cx="4299600" cy="843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CREDITS: This presentation template was created by </a:t>
            </a:r>
            <a:r>
              <a:rPr b="0" i="0" lang="en-US" sz="1200" u="none" cap="none" strike="noStrike">
                <a:solidFill>
                  <a:schemeClr val="dk2"/>
                </a:solidFill>
                <a:uFill>
                  <a:noFill/>
                </a:uFill>
                <a:latin typeface="Arial"/>
                <a:ea typeface="Arial"/>
                <a:cs typeface="Arial"/>
                <a:sym typeface="Arial"/>
                <a:hlinkClick r:id="rId2">
                  <a:extLst>
                    <a:ext uri="{A12FA001-AC4F-418D-AE19-62706E023703}">
                      <ahyp:hlinkClr val="tx"/>
                    </a:ext>
                  </a:extLst>
                </a:hlinkClick>
              </a:rPr>
              <a:t>Slidesgo</a:t>
            </a:r>
            <a:r>
              <a:rPr b="0" i="0" lang="en-US" sz="1200" u="none" cap="none" strike="noStrike">
                <a:solidFill>
                  <a:schemeClr val="dk2"/>
                </a:solidFill>
                <a:latin typeface="Arial"/>
                <a:ea typeface="Arial"/>
                <a:cs typeface="Arial"/>
                <a:sym typeface="Arial"/>
              </a:rPr>
              <a:t>, including icons by </a:t>
            </a:r>
            <a:r>
              <a:rPr b="0" i="0" lang="en-US" sz="1200" u="none" cap="none" strike="noStrike">
                <a:solidFill>
                  <a:schemeClr val="dk2"/>
                </a:solidFill>
                <a:uFill>
                  <a:noFill/>
                </a:uFill>
                <a:latin typeface="Arial"/>
                <a:ea typeface="Arial"/>
                <a:cs typeface="Arial"/>
                <a:sym typeface="Arial"/>
                <a:hlinkClick r:id="rId3">
                  <a:extLst>
                    <a:ext uri="{A12FA001-AC4F-418D-AE19-62706E023703}">
                      <ahyp:hlinkClr val="tx"/>
                    </a:ext>
                  </a:extLst>
                </a:hlinkClick>
              </a:rPr>
              <a:t>Flaticon</a:t>
            </a:r>
            <a:r>
              <a:rPr b="0" i="0" lang="en-US" sz="1200" u="none" cap="none" strike="noStrike">
                <a:solidFill>
                  <a:schemeClr val="dk2"/>
                </a:solidFill>
                <a:latin typeface="Arial"/>
                <a:ea typeface="Arial"/>
                <a:cs typeface="Arial"/>
                <a:sym typeface="Arial"/>
              </a:rPr>
              <a:t>, and infographics &amp; images by </a:t>
            </a:r>
            <a:r>
              <a:rPr b="0" i="0" lang="en-US" sz="1200" u="none" cap="none" strike="noStrike">
                <a:solidFill>
                  <a:schemeClr val="dk2"/>
                </a:solidFill>
                <a:uFill>
                  <a:noFill/>
                </a:uFill>
                <a:latin typeface="Arial"/>
                <a:ea typeface="Arial"/>
                <a:cs typeface="Arial"/>
                <a:sym typeface="Arial"/>
                <a:hlinkClick r:id="rId4">
                  <a:extLst>
                    <a:ext uri="{A12FA001-AC4F-418D-AE19-62706E023703}">
                      <ahyp:hlinkClr val="tx"/>
                    </a:ext>
                  </a:extLst>
                </a:hlinkClick>
              </a:rPr>
              <a:t>Freepik</a:t>
            </a:r>
            <a:r>
              <a:rPr b="0" i="0" lang="en-US"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1513" name="Google Shape;1513;p51"/>
          <p:cNvSpPr txBox="1"/>
          <p:nvPr>
            <p:ph idx="1" type="subTitle"/>
          </p:nvPr>
        </p:nvSpPr>
        <p:spPr>
          <a:xfrm>
            <a:off x="2955600" y="2668600"/>
            <a:ext cx="3232800" cy="23712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a:latin typeface="Merriweather"/>
                <a:ea typeface="Merriweather"/>
                <a:cs typeface="Merriweather"/>
                <a:sym typeface="Merriweath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514" name="Google Shape;1514;p51"/>
          <p:cNvGrpSpPr/>
          <p:nvPr/>
        </p:nvGrpSpPr>
        <p:grpSpPr>
          <a:xfrm rot="919954">
            <a:off x="8208253" y="-484170"/>
            <a:ext cx="1325834" cy="1779321"/>
            <a:chOff x="1492000" y="427450"/>
            <a:chExt cx="1188000" cy="1225375"/>
          </a:xfrm>
        </p:grpSpPr>
        <p:sp>
          <p:nvSpPr>
            <p:cNvPr id="1515" name="Google Shape;1515;p51"/>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51"/>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51"/>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51"/>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51"/>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51"/>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51"/>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51"/>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51"/>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51"/>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51"/>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48" name="Shape 148"/>
        <p:cNvGrpSpPr/>
        <p:nvPr/>
      </p:nvGrpSpPr>
      <p:grpSpPr>
        <a:xfrm>
          <a:off x="0" y="0"/>
          <a:ext cx="0" cy="0"/>
          <a:chOff x="0" y="0"/>
          <a:chExt cx="0" cy="0"/>
        </a:xfrm>
      </p:grpSpPr>
      <p:grpSp>
        <p:nvGrpSpPr>
          <p:cNvPr id="149" name="Google Shape;149;p6"/>
          <p:cNvGrpSpPr/>
          <p:nvPr/>
        </p:nvGrpSpPr>
        <p:grpSpPr>
          <a:xfrm>
            <a:off x="-1700" y="438"/>
            <a:ext cx="9147400" cy="6857124"/>
            <a:chOff x="238125" y="854700"/>
            <a:chExt cx="7142500" cy="4015650"/>
          </a:xfrm>
        </p:grpSpPr>
        <p:sp>
          <p:nvSpPr>
            <p:cNvPr id="150" name="Google Shape;150;p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p6"/>
          <p:cNvSpPr txBox="1"/>
          <p:nvPr>
            <p:ph idx="1" type="subTitle"/>
          </p:nvPr>
        </p:nvSpPr>
        <p:spPr>
          <a:xfrm>
            <a:off x="3983700" y="2344236"/>
            <a:ext cx="4440300" cy="1296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3" name="Google Shape;173;p6"/>
          <p:cNvSpPr txBox="1"/>
          <p:nvPr>
            <p:ph type="ctrTitle"/>
          </p:nvPr>
        </p:nvSpPr>
        <p:spPr>
          <a:xfrm>
            <a:off x="5875800" y="3783336"/>
            <a:ext cx="2548200" cy="615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74" name="Google Shape;174;p6"/>
          <p:cNvGrpSpPr/>
          <p:nvPr/>
        </p:nvGrpSpPr>
        <p:grpSpPr>
          <a:xfrm>
            <a:off x="7673759" y="-383342"/>
            <a:ext cx="788762" cy="1148755"/>
            <a:chOff x="7673759" y="-287513"/>
            <a:chExt cx="788762" cy="861588"/>
          </a:xfrm>
        </p:grpSpPr>
        <p:grpSp>
          <p:nvGrpSpPr>
            <p:cNvPr id="175" name="Google Shape;175;p6"/>
            <p:cNvGrpSpPr/>
            <p:nvPr/>
          </p:nvGrpSpPr>
          <p:grpSpPr>
            <a:xfrm rot="350572">
              <a:off x="7712287" y="-253348"/>
              <a:ext cx="711705" cy="793257"/>
              <a:chOff x="6554696" y="509501"/>
              <a:chExt cx="711709" cy="793261"/>
            </a:xfrm>
          </p:grpSpPr>
          <p:sp>
            <p:nvSpPr>
              <p:cNvPr id="176" name="Google Shape;176;p6"/>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6"/>
            <p:cNvSpPr/>
            <p:nvPr/>
          </p:nvSpPr>
          <p:spPr>
            <a:xfrm rot="442426">
              <a:off x="8229710" y="-161880"/>
              <a:ext cx="102851" cy="551273"/>
            </a:xfrm>
            <a:prstGeom prst="roundRect">
              <a:avLst>
                <a:gd fmla="val 50000" name="adj"/>
              </a:avLst>
            </a:prstGeom>
            <a:solidFill>
              <a:schemeClr val="lt2">
                <a:alpha val="4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
    <p:spTree>
      <p:nvGrpSpPr>
        <p:cNvPr id="1526" name="Shape 1526"/>
        <p:cNvGrpSpPr/>
        <p:nvPr/>
      </p:nvGrpSpPr>
      <p:grpSpPr>
        <a:xfrm>
          <a:off x="0" y="0"/>
          <a:ext cx="0" cy="0"/>
          <a:chOff x="0" y="0"/>
          <a:chExt cx="0" cy="0"/>
        </a:xfrm>
      </p:grpSpPr>
      <p:grpSp>
        <p:nvGrpSpPr>
          <p:cNvPr id="1527" name="Google Shape;1527;p52"/>
          <p:cNvGrpSpPr/>
          <p:nvPr/>
        </p:nvGrpSpPr>
        <p:grpSpPr>
          <a:xfrm>
            <a:off x="-174525" y="-29865"/>
            <a:ext cx="9487164" cy="6923892"/>
            <a:chOff x="-174525" y="-22399"/>
            <a:chExt cx="9487164" cy="5193049"/>
          </a:xfrm>
        </p:grpSpPr>
        <p:sp>
          <p:nvSpPr>
            <p:cNvPr id="1528" name="Google Shape;1528;p5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29" name="Google Shape;1529;p5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530" name="Google Shape;1530;p52"/>
            <p:cNvGrpSpPr/>
            <p:nvPr/>
          </p:nvGrpSpPr>
          <p:grpSpPr>
            <a:xfrm>
              <a:off x="263005" y="845117"/>
              <a:ext cx="3790149" cy="3960313"/>
              <a:chOff x="263005" y="845117"/>
              <a:chExt cx="3790149" cy="3960313"/>
            </a:xfrm>
          </p:grpSpPr>
          <p:sp>
            <p:nvSpPr>
              <p:cNvPr id="1531" name="Google Shape;1531;p5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5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5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5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5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5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5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5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5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5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5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5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5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5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5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6" name="Google Shape;1546;p52"/>
            <p:cNvGrpSpPr/>
            <p:nvPr/>
          </p:nvGrpSpPr>
          <p:grpSpPr>
            <a:xfrm>
              <a:off x="5055305" y="845117"/>
              <a:ext cx="3790149" cy="3960313"/>
              <a:chOff x="263005" y="845117"/>
              <a:chExt cx="3790149" cy="3960313"/>
            </a:xfrm>
          </p:grpSpPr>
          <p:sp>
            <p:nvSpPr>
              <p:cNvPr id="1547" name="Google Shape;1547;p5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5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5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5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5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5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5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5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5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5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5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5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5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5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5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62" name="Google Shape;1562;p5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563" name="Google Shape;1563;p5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64" name="Google Shape;1564;p5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65" name="Google Shape;1565;p5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66" name="Google Shape;1566;p5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67" name="Google Shape;1567;p5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568" name="Google Shape;1568;p52"/>
          <p:cNvSpPr txBox="1"/>
          <p:nvPr>
            <p:ph idx="1" type="subTitle"/>
          </p:nvPr>
        </p:nvSpPr>
        <p:spPr>
          <a:xfrm>
            <a:off x="6302975" y="3429000"/>
            <a:ext cx="2121300" cy="2125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569" name="Google Shape;1569;p52"/>
          <p:cNvSpPr txBox="1"/>
          <p:nvPr>
            <p:ph type="title"/>
          </p:nvPr>
        </p:nvSpPr>
        <p:spPr>
          <a:xfrm>
            <a:off x="6682500" y="1936283"/>
            <a:ext cx="1741500" cy="132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70" name="Shape 1570"/>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1574" name="Shape 1574"/>
        <p:cNvGrpSpPr/>
        <p:nvPr/>
      </p:nvGrpSpPr>
      <p:grpSpPr>
        <a:xfrm>
          <a:off x="0" y="0"/>
          <a:ext cx="0" cy="0"/>
          <a:chOff x="0" y="0"/>
          <a:chExt cx="0" cy="0"/>
        </a:xfrm>
      </p:grpSpPr>
      <p:grpSp>
        <p:nvGrpSpPr>
          <p:cNvPr id="1575" name="Google Shape;1575;p55"/>
          <p:cNvGrpSpPr/>
          <p:nvPr/>
        </p:nvGrpSpPr>
        <p:grpSpPr>
          <a:xfrm>
            <a:off x="-1700" y="438"/>
            <a:ext cx="9147400" cy="6857124"/>
            <a:chOff x="238125" y="854700"/>
            <a:chExt cx="7142500" cy="4015650"/>
          </a:xfrm>
        </p:grpSpPr>
        <p:sp>
          <p:nvSpPr>
            <p:cNvPr id="1576" name="Google Shape;1576;p5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5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5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5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5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5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5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5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5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5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5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5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5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5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5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5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5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5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5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95" name="Google Shape;1595;p55"/>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596" name="Google Shape;1596;p55"/>
          <p:cNvSpPr txBox="1"/>
          <p:nvPr>
            <p:ph type="title"/>
          </p:nvPr>
        </p:nvSpPr>
        <p:spPr>
          <a:xfrm>
            <a:off x="720000" y="720000"/>
            <a:ext cx="7704000" cy="542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FE2F3"/>
        </a:solidFill>
      </p:bgPr>
    </p:bg>
    <p:spTree>
      <p:nvGrpSpPr>
        <p:cNvPr id="1597" name="Shape 1597"/>
        <p:cNvGrpSpPr/>
        <p:nvPr/>
      </p:nvGrpSpPr>
      <p:grpSpPr>
        <a:xfrm>
          <a:off x="0" y="0"/>
          <a:ext cx="0" cy="0"/>
          <a:chOff x="0" y="0"/>
          <a:chExt cx="0" cy="0"/>
        </a:xfrm>
      </p:grpSpPr>
      <p:sp>
        <p:nvSpPr>
          <p:cNvPr id="1598" name="Google Shape;1598;p56"/>
          <p:cNvSpPr/>
          <p:nvPr/>
        </p:nvSpPr>
        <p:spPr>
          <a:xfrm>
            <a:off x="716575" y="0"/>
            <a:ext cx="8579795" cy="6857913"/>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56"/>
          <p:cNvSpPr/>
          <p:nvPr/>
        </p:nvSpPr>
        <p:spPr>
          <a:xfrm>
            <a:off x="1754550" y="1514200"/>
            <a:ext cx="5634900" cy="3829500"/>
          </a:xfrm>
          <a:prstGeom prst="plaque">
            <a:avLst>
              <a:gd fmla="val 11691"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00" name="Google Shape;1600;p56"/>
          <p:cNvCxnSpPr/>
          <p:nvPr/>
        </p:nvCxnSpPr>
        <p:spPr>
          <a:xfrm>
            <a:off x="2572800" y="4155800"/>
            <a:ext cx="3998400" cy="0"/>
          </a:xfrm>
          <a:prstGeom prst="straightConnector1">
            <a:avLst/>
          </a:prstGeom>
          <a:noFill/>
          <a:ln cap="flat" cmpd="sng" w="19050">
            <a:solidFill>
              <a:schemeClr val="dk2"/>
            </a:solidFill>
            <a:prstDash val="solid"/>
            <a:round/>
            <a:headEnd len="sm" w="sm" type="none"/>
            <a:tailEnd len="sm" w="sm" type="none"/>
          </a:ln>
        </p:spPr>
      </p:cxnSp>
      <p:cxnSp>
        <p:nvCxnSpPr>
          <p:cNvPr id="1601" name="Google Shape;1601;p56"/>
          <p:cNvCxnSpPr/>
          <p:nvPr/>
        </p:nvCxnSpPr>
        <p:spPr>
          <a:xfrm>
            <a:off x="2572800" y="2963667"/>
            <a:ext cx="3998400" cy="0"/>
          </a:xfrm>
          <a:prstGeom prst="straightConnector1">
            <a:avLst/>
          </a:prstGeom>
          <a:noFill/>
          <a:ln cap="flat" cmpd="sng" w="19050">
            <a:solidFill>
              <a:schemeClr val="dk2"/>
            </a:solidFill>
            <a:prstDash val="solid"/>
            <a:round/>
            <a:headEnd len="sm" w="sm" type="none"/>
            <a:tailEnd len="sm" w="sm" type="none"/>
          </a:ln>
        </p:spPr>
      </p:cxnSp>
      <p:grpSp>
        <p:nvGrpSpPr>
          <p:cNvPr id="1602" name="Google Shape;1602;p56"/>
          <p:cNvGrpSpPr/>
          <p:nvPr/>
        </p:nvGrpSpPr>
        <p:grpSpPr>
          <a:xfrm rot="919954">
            <a:off x="8269966" y="-54153"/>
            <a:ext cx="1325834" cy="1779321"/>
            <a:chOff x="1492000" y="427450"/>
            <a:chExt cx="1188000" cy="1225375"/>
          </a:xfrm>
        </p:grpSpPr>
        <p:sp>
          <p:nvSpPr>
            <p:cNvPr id="1603" name="Google Shape;1603;p56"/>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56"/>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56"/>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56"/>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56"/>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56"/>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56"/>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56"/>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56"/>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56"/>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56"/>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4" name="Google Shape;1614;p56"/>
          <p:cNvSpPr txBox="1"/>
          <p:nvPr>
            <p:ph type="ctrTitle"/>
          </p:nvPr>
        </p:nvSpPr>
        <p:spPr>
          <a:xfrm>
            <a:off x="2351850" y="1998467"/>
            <a:ext cx="4440300" cy="1930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15" name="Google Shape;1615;p56"/>
          <p:cNvSpPr txBox="1"/>
          <p:nvPr>
            <p:ph idx="1" type="subTitle"/>
          </p:nvPr>
        </p:nvSpPr>
        <p:spPr>
          <a:xfrm>
            <a:off x="2351850" y="4382733"/>
            <a:ext cx="4440300" cy="47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16" name="Google Shape;1616;p56"/>
          <p:cNvSpPr/>
          <p:nvPr/>
        </p:nvSpPr>
        <p:spPr>
          <a:xfrm>
            <a:off x="-50900" y="-28667"/>
            <a:ext cx="771000" cy="68868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17" name="Google Shape;1617;p56"/>
          <p:cNvGrpSpPr/>
          <p:nvPr/>
        </p:nvGrpSpPr>
        <p:grpSpPr>
          <a:xfrm flipH="1" rot="-2449797">
            <a:off x="5728016" y="5359698"/>
            <a:ext cx="3853284" cy="1105832"/>
            <a:chOff x="3809875" y="1963175"/>
            <a:chExt cx="1923600" cy="492150"/>
          </a:xfrm>
        </p:grpSpPr>
        <p:sp>
          <p:nvSpPr>
            <p:cNvPr id="1618" name="Google Shape;1618;p56"/>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56"/>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56"/>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56"/>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56"/>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56"/>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56"/>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56"/>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56"/>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56"/>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56"/>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9" name="Google Shape;1629;p56"/>
          <p:cNvGrpSpPr/>
          <p:nvPr/>
        </p:nvGrpSpPr>
        <p:grpSpPr>
          <a:xfrm rot="-498598">
            <a:off x="1226919" y="-336452"/>
            <a:ext cx="715017" cy="1055010"/>
            <a:chOff x="6554696" y="509501"/>
            <a:chExt cx="711709" cy="793261"/>
          </a:xfrm>
        </p:grpSpPr>
        <p:sp>
          <p:nvSpPr>
            <p:cNvPr id="1630" name="Google Shape;1630;p56"/>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56"/>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2" name="Google Shape;1632;p56"/>
          <p:cNvGrpSpPr/>
          <p:nvPr/>
        </p:nvGrpSpPr>
        <p:grpSpPr>
          <a:xfrm rot="1061378">
            <a:off x="783283" y="6297246"/>
            <a:ext cx="2549585" cy="3164364"/>
            <a:chOff x="1857000" y="3245400"/>
            <a:chExt cx="1233825" cy="1186575"/>
          </a:xfrm>
        </p:grpSpPr>
        <p:sp>
          <p:nvSpPr>
            <p:cNvPr id="1633" name="Google Shape;1633;p56"/>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56"/>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56"/>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56"/>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56"/>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56"/>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9" name="Google Shape;1639;p56"/>
          <p:cNvSpPr/>
          <p:nvPr/>
        </p:nvSpPr>
        <p:spPr>
          <a:xfrm rot="-510367">
            <a:off x="1317177" y="-194023"/>
            <a:ext cx="103438" cy="733084"/>
          </a:xfrm>
          <a:prstGeom prst="roundRect">
            <a:avLst>
              <a:gd fmla="val 50000" name="adj"/>
            </a:avLst>
          </a:prstGeom>
          <a:solidFill>
            <a:schemeClr val="lt2">
              <a:alpha val="4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40" name="Shape 1640"/>
        <p:cNvGrpSpPr/>
        <p:nvPr/>
      </p:nvGrpSpPr>
      <p:grpSpPr>
        <a:xfrm>
          <a:off x="0" y="0"/>
          <a:ext cx="0" cy="0"/>
          <a:chOff x="0" y="0"/>
          <a:chExt cx="0" cy="0"/>
        </a:xfrm>
      </p:grpSpPr>
      <p:sp>
        <p:nvSpPr>
          <p:cNvPr id="1641" name="Google Shape;1641;p57"/>
          <p:cNvSpPr txBox="1"/>
          <p:nvPr>
            <p:ph type="title"/>
          </p:nvPr>
        </p:nvSpPr>
        <p:spPr>
          <a:xfrm>
            <a:off x="311700" y="2867800"/>
            <a:ext cx="8520600" cy="1122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42" name="Shape 1642"/>
        <p:cNvGrpSpPr/>
        <p:nvPr/>
      </p:nvGrpSpPr>
      <p:grpSpPr>
        <a:xfrm>
          <a:off x="0" y="0"/>
          <a:ext cx="0" cy="0"/>
          <a:chOff x="0" y="0"/>
          <a:chExt cx="0" cy="0"/>
        </a:xfrm>
      </p:grpSpPr>
      <p:sp>
        <p:nvSpPr>
          <p:cNvPr id="1643" name="Google Shape;1643;p58"/>
          <p:cNvSpPr/>
          <p:nvPr/>
        </p:nvSpPr>
        <p:spPr>
          <a:xfrm>
            <a:off x="8740343" y="2373796"/>
            <a:ext cx="20479" cy="77933"/>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44" name="Google Shape;1644;p58"/>
          <p:cNvGrpSpPr/>
          <p:nvPr/>
        </p:nvGrpSpPr>
        <p:grpSpPr>
          <a:xfrm>
            <a:off x="-1700" y="438"/>
            <a:ext cx="9147400" cy="6857124"/>
            <a:chOff x="238125" y="854700"/>
            <a:chExt cx="7142500" cy="4015650"/>
          </a:xfrm>
        </p:grpSpPr>
        <p:sp>
          <p:nvSpPr>
            <p:cNvPr id="1645" name="Google Shape;1645;p5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5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5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5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5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5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5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5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5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5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5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5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5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5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5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5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5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5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5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5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5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5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7" name="Google Shape;1667;p58"/>
          <p:cNvSpPr txBox="1"/>
          <p:nvPr>
            <p:ph type="title"/>
          </p:nvPr>
        </p:nvSpPr>
        <p:spPr>
          <a:xfrm>
            <a:off x="720000" y="720000"/>
            <a:ext cx="7704000" cy="4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668" name="Google Shape;1668;p58"/>
          <p:cNvSpPr txBox="1"/>
          <p:nvPr>
            <p:ph idx="1" type="body"/>
          </p:nvPr>
        </p:nvSpPr>
        <p:spPr>
          <a:xfrm>
            <a:off x="720000" y="1662566"/>
            <a:ext cx="7704000" cy="45867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669" name="Shape 1669"/>
        <p:cNvGrpSpPr/>
        <p:nvPr/>
      </p:nvGrpSpPr>
      <p:grpSpPr>
        <a:xfrm>
          <a:off x="0" y="0"/>
          <a:ext cx="0" cy="0"/>
          <a:chOff x="0" y="0"/>
          <a:chExt cx="0" cy="0"/>
        </a:xfrm>
      </p:grpSpPr>
      <p:grpSp>
        <p:nvGrpSpPr>
          <p:cNvPr id="1670" name="Google Shape;1670;p59"/>
          <p:cNvGrpSpPr/>
          <p:nvPr/>
        </p:nvGrpSpPr>
        <p:grpSpPr>
          <a:xfrm>
            <a:off x="-174525" y="-29865"/>
            <a:ext cx="9487164" cy="6923892"/>
            <a:chOff x="-174525" y="-22399"/>
            <a:chExt cx="9487164" cy="5193049"/>
          </a:xfrm>
        </p:grpSpPr>
        <p:sp>
          <p:nvSpPr>
            <p:cNvPr id="1671" name="Google Shape;1671;p5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72" name="Google Shape;1672;p5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673" name="Google Shape;1673;p59"/>
            <p:cNvGrpSpPr/>
            <p:nvPr/>
          </p:nvGrpSpPr>
          <p:grpSpPr>
            <a:xfrm>
              <a:off x="263005" y="845117"/>
              <a:ext cx="3790149" cy="3960313"/>
              <a:chOff x="263005" y="845117"/>
              <a:chExt cx="3790149" cy="3960313"/>
            </a:xfrm>
          </p:grpSpPr>
          <p:sp>
            <p:nvSpPr>
              <p:cNvPr id="1674" name="Google Shape;1674;p5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5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5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5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5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5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5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5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5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5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5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5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5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5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5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9" name="Google Shape;1689;p59"/>
            <p:cNvGrpSpPr/>
            <p:nvPr/>
          </p:nvGrpSpPr>
          <p:grpSpPr>
            <a:xfrm>
              <a:off x="5055305" y="845117"/>
              <a:ext cx="3790149" cy="3960313"/>
              <a:chOff x="263005" y="845117"/>
              <a:chExt cx="3790149" cy="3960313"/>
            </a:xfrm>
          </p:grpSpPr>
          <p:sp>
            <p:nvSpPr>
              <p:cNvPr id="1690" name="Google Shape;1690;p5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5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5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5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5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5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5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5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5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5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5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5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5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5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5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05" name="Google Shape;1705;p5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706" name="Google Shape;1706;p5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07" name="Google Shape;1707;p5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08" name="Google Shape;1708;p5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09" name="Google Shape;1709;p5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10" name="Google Shape;1710;p5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711" name="Google Shape;1711;p59"/>
          <p:cNvSpPr txBox="1"/>
          <p:nvPr>
            <p:ph type="title"/>
          </p:nvPr>
        </p:nvSpPr>
        <p:spPr>
          <a:xfrm>
            <a:off x="720000" y="720000"/>
            <a:ext cx="3368700" cy="763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12" name="Google Shape;1712;p59"/>
          <p:cNvSpPr txBox="1"/>
          <p:nvPr>
            <p:ph idx="1" type="subTitle"/>
          </p:nvPr>
        </p:nvSpPr>
        <p:spPr>
          <a:xfrm>
            <a:off x="906900" y="4389502"/>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3" name="Google Shape;1713;p59"/>
          <p:cNvSpPr txBox="1"/>
          <p:nvPr>
            <p:ph idx="2" type="subTitle"/>
          </p:nvPr>
        </p:nvSpPr>
        <p:spPr>
          <a:xfrm>
            <a:off x="5676900" y="4389502"/>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4" name="Google Shape;1714;p59"/>
          <p:cNvSpPr txBox="1"/>
          <p:nvPr>
            <p:ph idx="3" type="subTitle"/>
          </p:nvPr>
        </p:nvSpPr>
        <p:spPr>
          <a:xfrm>
            <a:off x="906900" y="2112762"/>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5" name="Google Shape;1715;p59"/>
          <p:cNvSpPr txBox="1"/>
          <p:nvPr>
            <p:ph idx="4" type="subTitle"/>
          </p:nvPr>
        </p:nvSpPr>
        <p:spPr>
          <a:xfrm>
            <a:off x="5676900" y="2112762"/>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6" name="Google Shape;1716;p59"/>
          <p:cNvSpPr txBox="1"/>
          <p:nvPr>
            <p:ph idx="5" type="subTitle"/>
          </p:nvPr>
        </p:nvSpPr>
        <p:spPr>
          <a:xfrm>
            <a:off x="906900" y="2768829"/>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7" name="Google Shape;1717;p59"/>
          <p:cNvSpPr txBox="1"/>
          <p:nvPr>
            <p:ph idx="6" type="subTitle"/>
          </p:nvPr>
        </p:nvSpPr>
        <p:spPr>
          <a:xfrm>
            <a:off x="5676900" y="2768829"/>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8" name="Google Shape;1718;p59"/>
          <p:cNvSpPr txBox="1"/>
          <p:nvPr>
            <p:ph idx="7" type="subTitle"/>
          </p:nvPr>
        </p:nvSpPr>
        <p:spPr>
          <a:xfrm>
            <a:off x="906900" y="5006936"/>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19" name="Google Shape;1719;p59"/>
          <p:cNvSpPr txBox="1"/>
          <p:nvPr>
            <p:ph idx="8" type="subTitle"/>
          </p:nvPr>
        </p:nvSpPr>
        <p:spPr>
          <a:xfrm>
            <a:off x="5676900" y="5006936"/>
            <a:ext cx="25062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20" name="Shape 1720"/>
        <p:cNvGrpSpPr/>
        <p:nvPr/>
      </p:nvGrpSpPr>
      <p:grpSpPr>
        <a:xfrm>
          <a:off x="0" y="0"/>
          <a:ext cx="0" cy="0"/>
          <a:chOff x="0" y="0"/>
          <a:chExt cx="0" cy="0"/>
        </a:xfrm>
      </p:grpSpPr>
      <p:grpSp>
        <p:nvGrpSpPr>
          <p:cNvPr id="1721" name="Google Shape;1721;p60"/>
          <p:cNvGrpSpPr/>
          <p:nvPr/>
        </p:nvGrpSpPr>
        <p:grpSpPr>
          <a:xfrm>
            <a:off x="-174525" y="-29865"/>
            <a:ext cx="9487164" cy="6923892"/>
            <a:chOff x="-174525" y="-22399"/>
            <a:chExt cx="9487164" cy="5193049"/>
          </a:xfrm>
        </p:grpSpPr>
        <p:sp>
          <p:nvSpPr>
            <p:cNvPr id="1722" name="Google Shape;1722;p60"/>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23" name="Google Shape;1723;p6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724" name="Google Shape;1724;p60"/>
            <p:cNvGrpSpPr/>
            <p:nvPr/>
          </p:nvGrpSpPr>
          <p:grpSpPr>
            <a:xfrm>
              <a:off x="263005" y="845117"/>
              <a:ext cx="3790149" cy="3960313"/>
              <a:chOff x="263005" y="845117"/>
              <a:chExt cx="3790149" cy="3960313"/>
            </a:xfrm>
          </p:grpSpPr>
          <p:sp>
            <p:nvSpPr>
              <p:cNvPr id="1725" name="Google Shape;1725;p6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6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6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6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6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6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6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6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6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6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6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6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6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6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6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0" name="Google Shape;1740;p60"/>
            <p:cNvGrpSpPr/>
            <p:nvPr/>
          </p:nvGrpSpPr>
          <p:grpSpPr>
            <a:xfrm>
              <a:off x="5055305" y="845117"/>
              <a:ext cx="3790149" cy="3960313"/>
              <a:chOff x="263005" y="845117"/>
              <a:chExt cx="3790149" cy="3960313"/>
            </a:xfrm>
          </p:grpSpPr>
          <p:sp>
            <p:nvSpPr>
              <p:cNvPr id="1741" name="Google Shape;1741;p6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6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6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6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6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6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6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6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6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6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6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6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6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6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6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56" name="Google Shape;1756;p60"/>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757" name="Google Shape;1757;p60"/>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58" name="Google Shape;1758;p60"/>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59" name="Google Shape;1759;p60"/>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60" name="Google Shape;1760;p60"/>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761" name="Google Shape;1761;p6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762" name="Google Shape;1762;p60"/>
          <p:cNvSpPr txBox="1"/>
          <p:nvPr>
            <p:ph type="title"/>
          </p:nvPr>
        </p:nvSpPr>
        <p:spPr>
          <a:xfrm>
            <a:off x="720000" y="720000"/>
            <a:ext cx="3378600" cy="1356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3" name="Google Shape;1763;p60"/>
          <p:cNvSpPr txBox="1"/>
          <p:nvPr>
            <p:ph idx="1" type="body"/>
          </p:nvPr>
        </p:nvSpPr>
        <p:spPr>
          <a:xfrm>
            <a:off x="470700" y="4158833"/>
            <a:ext cx="3378600" cy="1714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64" name="Google Shape;1764;p60"/>
          <p:cNvSpPr txBox="1"/>
          <p:nvPr>
            <p:ph idx="2" type="body"/>
          </p:nvPr>
        </p:nvSpPr>
        <p:spPr>
          <a:xfrm>
            <a:off x="5368500" y="4140233"/>
            <a:ext cx="3177000" cy="1714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65" name="Google Shape;1765;p60"/>
          <p:cNvSpPr txBox="1"/>
          <p:nvPr>
            <p:ph idx="3" type="subTitle"/>
          </p:nvPr>
        </p:nvSpPr>
        <p:spPr>
          <a:xfrm>
            <a:off x="906900" y="34485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66" name="Google Shape;1766;p60"/>
          <p:cNvSpPr txBox="1"/>
          <p:nvPr>
            <p:ph idx="4" type="subTitle"/>
          </p:nvPr>
        </p:nvSpPr>
        <p:spPr>
          <a:xfrm>
            <a:off x="5703900" y="34299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3">
    <p:spTree>
      <p:nvGrpSpPr>
        <p:cNvPr id="1767" name="Shape 1767"/>
        <p:cNvGrpSpPr/>
        <p:nvPr/>
      </p:nvGrpSpPr>
      <p:grpSpPr>
        <a:xfrm>
          <a:off x="0" y="0"/>
          <a:ext cx="0" cy="0"/>
          <a:chOff x="0" y="0"/>
          <a:chExt cx="0" cy="0"/>
        </a:xfrm>
      </p:grpSpPr>
      <p:grpSp>
        <p:nvGrpSpPr>
          <p:cNvPr id="1768" name="Google Shape;1768;p61"/>
          <p:cNvGrpSpPr/>
          <p:nvPr/>
        </p:nvGrpSpPr>
        <p:grpSpPr>
          <a:xfrm>
            <a:off x="-174525" y="-29865"/>
            <a:ext cx="9487164" cy="6923892"/>
            <a:chOff x="-174525" y="-22399"/>
            <a:chExt cx="9487164" cy="5193049"/>
          </a:xfrm>
        </p:grpSpPr>
        <p:sp>
          <p:nvSpPr>
            <p:cNvPr id="1769" name="Google Shape;1769;p6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70" name="Google Shape;1770;p6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771" name="Google Shape;1771;p61"/>
            <p:cNvGrpSpPr/>
            <p:nvPr/>
          </p:nvGrpSpPr>
          <p:grpSpPr>
            <a:xfrm>
              <a:off x="263005" y="845117"/>
              <a:ext cx="3790149" cy="3960313"/>
              <a:chOff x="263005" y="845117"/>
              <a:chExt cx="3790149" cy="3960313"/>
            </a:xfrm>
          </p:grpSpPr>
          <p:sp>
            <p:nvSpPr>
              <p:cNvPr id="1772" name="Google Shape;1772;p6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6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6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6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6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6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6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6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6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6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6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6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6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6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6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7" name="Google Shape;1787;p61"/>
            <p:cNvGrpSpPr/>
            <p:nvPr/>
          </p:nvGrpSpPr>
          <p:grpSpPr>
            <a:xfrm>
              <a:off x="5055305" y="845117"/>
              <a:ext cx="3790149" cy="3960313"/>
              <a:chOff x="263005" y="845117"/>
              <a:chExt cx="3790149" cy="3960313"/>
            </a:xfrm>
          </p:grpSpPr>
          <p:sp>
            <p:nvSpPr>
              <p:cNvPr id="1788" name="Google Shape;1788;p6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6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6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6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6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6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6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6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6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6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6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6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6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6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6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803" name="Google Shape;1803;p6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804" name="Google Shape;1804;p6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05" name="Google Shape;1805;p6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06" name="Google Shape;1806;p6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07" name="Google Shape;1807;p6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08" name="Google Shape;1808;p6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809" name="Google Shape;1809;p61"/>
          <p:cNvSpPr txBox="1"/>
          <p:nvPr>
            <p:ph type="title"/>
          </p:nvPr>
        </p:nvSpPr>
        <p:spPr>
          <a:xfrm>
            <a:off x="720000" y="720000"/>
            <a:ext cx="3087300" cy="1945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10" name="Google Shape;1810;p61"/>
          <p:cNvSpPr txBox="1"/>
          <p:nvPr>
            <p:ph idx="1" type="subTitle"/>
          </p:nvPr>
        </p:nvSpPr>
        <p:spPr>
          <a:xfrm>
            <a:off x="5703898" y="1156267"/>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11" name="Google Shape;1811;p61"/>
          <p:cNvSpPr txBox="1"/>
          <p:nvPr>
            <p:ph idx="2" type="subTitle"/>
          </p:nvPr>
        </p:nvSpPr>
        <p:spPr>
          <a:xfrm>
            <a:off x="5703898" y="3808733"/>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12" name="Google Shape;1812;p61"/>
          <p:cNvSpPr txBox="1"/>
          <p:nvPr>
            <p:ph idx="3" type="subTitle"/>
          </p:nvPr>
        </p:nvSpPr>
        <p:spPr>
          <a:xfrm>
            <a:off x="906900" y="3808733"/>
            <a:ext cx="1041600" cy="54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13" name="Google Shape;1813;p61"/>
          <p:cNvSpPr txBox="1"/>
          <p:nvPr>
            <p:ph idx="4" type="subTitle"/>
          </p:nvPr>
        </p:nvSpPr>
        <p:spPr>
          <a:xfrm>
            <a:off x="906900" y="43511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14" name="Google Shape;1814;p61"/>
          <p:cNvSpPr txBox="1"/>
          <p:nvPr>
            <p:ph idx="5" type="subTitle"/>
          </p:nvPr>
        </p:nvSpPr>
        <p:spPr>
          <a:xfrm>
            <a:off x="5703900" y="43511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15" name="Google Shape;1815;p61"/>
          <p:cNvSpPr txBox="1"/>
          <p:nvPr>
            <p:ph idx="6" type="subTitle"/>
          </p:nvPr>
        </p:nvSpPr>
        <p:spPr>
          <a:xfrm>
            <a:off x="5703900" y="1719733"/>
            <a:ext cx="2506200" cy="151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1816" name="Shape 1816"/>
        <p:cNvGrpSpPr/>
        <p:nvPr/>
      </p:nvGrpSpPr>
      <p:grpSpPr>
        <a:xfrm>
          <a:off x="0" y="0"/>
          <a:ext cx="0" cy="0"/>
          <a:chOff x="0" y="0"/>
          <a:chExt cx="0" cy="0"/>
        </a:xfrm>
      </p:grpSpPr>
      <p:grpSp>
        <p:nvGrpSpPr>
          <p:cNvPr id="1817" name="Google Shape;1817;p62"/>
          <p:cNvGrpSpPr/>
          <p:nvPr/>
        </p:nvGrpSpPr>
        <p:grpSpPr>
          <a:xfrm>
            <a:off x="-1700" y="438"/>
            <a:ext cx="9147400" cy="6857124"/>
            <a:chOff x="238125" y="854700"/>
            <a:chExt cx="7142500" cy="4015650"/>
          </a:xfrm>
        </p:grpSpPr>
        <p:sp>
          <p:nvSpPr>
            <p:cNvPr id="1818" name="Google Shape;1818;p6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6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6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6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6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6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6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6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6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6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6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6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6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6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6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6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6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6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6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6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6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6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0" name="Google Shape;1840;p62"/>
          <p:cNvSpPr txBox="1"/>
          <p:nvPr>
            <p:ph type="title"/>
          </p:nvPr>
        </p:nvSpPr>
        <p:spPr>
          <a:xfrm>
            <a:off x="5314275" y="1309333"/>
            <a:ext cx="3109500" cy="1784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41" name="Google Shape;1841;p62"/>
          <p:cNvSpPr txBox="1"/>
          <p:nvPr>
            <p:ph idx="1" type="subTitle"/>
          </p:nvPr>
        </p:nvSpPr>
        <p:spPr>
          <a:xfrm>
            <a:off x="6241125" y="3522767"/>
            <a:ext cx="2182800" cy="1915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9" name="Shape 179"/>
        <p:cNvGrpSpPr/>
        <p:nvPr/>
      </p:nvGrpSpPr>
      <p:grpSpPr>
        <a:xfrm>
          <a:off x="0" y="0"/>
          <a:ext cx="0" cy="0"/>
          <a:chOff x="0" y="0"/>
          <a:chExt cx="0" cy="0"/>
        </a:xfrm>
      </p:grpSpPr>
      <p:grpSp>
        <p:nvGrpSpPr>
          <p:cNvPr id="180" name="Google Shape;180;p7"/>
          <p:cNvGrpSpPr/>
          <p:nvPr/>
        </p:nvGrpSpPr>
        <p:grpSpPr>
          <a:xfrm>
            <a:off x="-1700" y="438"/>
            <a:ext cx="9147400" cy="6857124"/>
            <a:chOff x="238125" y="854700"/>
            <a:chExt cx="7142500" cy="4015650"/>
          </a:xfrm>
        </p:grpSpPr>
        <p:sp>
          <p:nvSpPr>
            <p:cNvPr id="181" name="Google Shape;181;p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7"/>
          <p:cNvSpPr txBox="1"/>
          <p:nvPr>
            <p:ph idx="1" type="subTitle"/>
          </p:nvPr>
        </p:nvSpPr>
        <p:spPr>
          <a:xfrm>
            <a:off x="3117150" y="4864317"/>
            <a:ext cx="2909700" cy="120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4" name="Google Shape;204;p7"/>
          <p:cNvSpPr txBox="1"/>
          <p:nvPr>
            <p:ph type="title"/>
          </p:nvPr>
        </p:nvSpPr>
        <p:spPr>
          <a:xfrm>
            <a:off x="1918650" y="2151783"/>
            <a:ext cx="5306700" cy="1976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5" name="Google Shape;205;p7"/>
          <p:cNvSpPr txBox="1"/>
          <p:nvPr>
            <p:ph idx="2" type="title"/>
          </p:nvPr>
        </p:nvSpPr>
        <p:spPr>
          <a:xfrm>
            <a:off x="3843750" y="788083"/>
            <a:ext cx="1456500" cy="900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06" name="Google Shape;206;p7"/>
          <p:cNvGrpSpPr/>
          <p:nvPr/>
        </p:nvGrpSpPr>
        <p:grpSpPr>
          <a:xfrm flipH="1" rot="-919954">
            <a:off x="559066" y="-460320"/>
            <a:ext cx="1325834" cy="1779321"/>
            <a:chOff x="1492000" y="427450"/>
            <a:chExt cx="1188000" cy="1225375"/>
          </a:xfrm>
        </p:grpSpPr>
        <p:sp>
          <p:nvSpPr>
            <p:cNvPr id="207" name="Google Shape;207;p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bg>
      <p:bgPr>
        <a:solidFill>
          <a:schemeClr val="lt2"/>
        </a:solidFill>
      </p:bgPr>
    </p:bg>
    <p:spTree>
      <p:nvGrpSpPr>
        <p:cNvPr id="1842" name="Shape 1842"/>
        <p:cNvGrpSpPr/>
        <p:nvPr/>
      </p:nvGrpSpPr>
      <p:grpSpPr>
        <a:xfrm>
          <a:off x="0" y="0"/>
          <a:ext cx="0" cy="0"/>
          <a:chOff x="0" y="0"/>
          <a:chExt cx="0" cy="0"/>
        </a:xfrm>
      </p:grpSpPr>
      <p:sp>
        <p:nvSpPr>
          <p:cNvPr id="1843" name="Google Shape;1843;p63"/>
          <p:cNvSpPr txBox="1"/>
          <p:nvPr>
            <p:ph type="title"/>
          </p:nvPr>
        </p:nvSpPr>
        <p:spPr>
          <a:xfrm>
            <a:off x="3223200" y="2094600"/>
            <a:ext cx="2697600" cy="2668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4" name="Shape 1844"/>
        <p:cNvGrpSpPr/>
        <p:nvPr/>
      </p:nvGrpSpPr>
      <p:grpSpPr>
        <a:xfrm>
          <a:off x="0" y="0"/>
          <a:ext cx="0" cy="0"/>
          <a:chOff x="0" y="0"/>
          <a:chExt cx="0" cy="0"/>
        </a:xfrm>
      </p:grpSpPr>
      <p:grpSp>
        <p:nvGrpSpPr>
          <p:cNvPr id="1845" name="Google Shape;1845;p64"/>
          <p:cNvGrpSpPr/>
          <p:nvPr/>
        </p:nvGrpSpPr>
        <p:grpSpPr>
          <a:xfrm>
            <a:off x="-1700" y="438"/>
            <a:ext cx="9147400" cy="6857124"/>
            <a:chOff x="238125" y="854700"/>
            <a:chExt cx="7142500" cy="4015650"/>
          </a:xfrm>
        </p:grpSpPr>
        <p:sp>
          <p:nvSpPr>
            <p:cNvPr id="1846" name="Google Shape;1846;p6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6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6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6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6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6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6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6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6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6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6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6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6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6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6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6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6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6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6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865" name="Google Shape;1865;p64"/>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866" name="Google Shape;1866;p64"/>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64"/>
          <p:cNvSpPr txBox="1"/>
          <p:nvPr>
            <p:ph type="title"/>
          </p:nvPr>
        </p:nvSpPr>
        <p:spPr>
          <a:xfrm>
            <a:off x="720000" y="720000"/>
            <a:ext cx="5363400" cy="763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1868" name="Shape 1868"/>
        <p:cNvGrpSpPr/>
        <p:nvPr/>
      </p:nvGrpSpPr>
      <p:grpSpPr>
        <a:xfrm>
          <a:off x="0" y="0"/>
          <a:ext cx="0" cy="0"/>
          <a:chOff x="0" y="0"/>
          <a:chExt cx="0" cy="0"/>
        </a:xfrm>
      </p:grpSpPr>
      <p:grpSp>
        <p:nvGrpSpPr>
          <p:cNvPr id="1869" name="Google Shape;1869;p65"/>
          <p:cNvGrpSpPr/>
          <p:nvPr/>
        </p:nvGrpSpPr>
        <p:grpSpPr>
          <a:xfrm>
            <a:off x="-1700" y="438"/>
            <a:ext cx="9147400" cy="6857124"/>
            <a:chOff x="238125" y="854700"/>
            <a:chExt cx="7142500" cy="4015650"/>
          </a:xfrm>
        </p:grpSpPr>
        <p:sp>
          <p:nvSpPr>
            <p:cNvPr id="1870" name="Google Shape;1870;p6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6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6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6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6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6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6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6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6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6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6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6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6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6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6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6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6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6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6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6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6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6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2" name="Google Shape;1892;p65"/>
          <p:cNvSpPr txBox="1"/>
          <p:nvPr>
            <p:ph idx="1" type="subTitle"/>
          </p:nvPr>
        </p:nvSpPr>
        <p:spPr>
          <a:xfrm>
            <a:off x="80415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893" name="Google Shape;1893;p65"/>
          <p:cNvSpPr txBox="1"/>
          <p:nvPr>
            <p:ph idx="2" type="subTitle"/>
          </p:nvPr>
        </p:nvSpPr>
        <p:spPr>
          <a:xfrm>
            <a:off x="583365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894" name="Google Shape;1894;p65"/>
          <p:cNvSpPr txBox="1"/>
          <p:nvPr>
            <p:ph idx="3" type="subTitle"/>
          </p:nvPr>
        </p:nvSpPr>
        <p:spPr>
          <a:xfrm>
            <a:off x="80415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895" name="Google Shape;1895;p65"/>
          <p:cNvSpPr txBox="1"/>
          <p:nvPr>
            <p:ph idx="4" type="subTitle"/>
          </p:nvPr>
        </p:nvSpPr>
        <p:spPr>
          <a:xfrm>
            <a:off x="583365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896" name="Google Shape;1896;p65"/>
          <p:cNvSpPr txBox="1"/>
          <p:nvPr>
            <p:ph idx="5" type="subTitle"/>
          </p:nvPr>
        </p:nvSpPr>
        <p:spPr>
          <a:xfrm>
            <a:off x="3318900" y="4296353"/>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897" name="Google Shape;1897;p65"/>
          <p:cNvSpPr txBox="1"/>
          <p:nvPr>
            <p:ph idx="6" type="subTitle"/>
          </p:nvPr>
        </p:nvSpPr>
        <p:spPr>
          <a:xfrm>
            <a:off x="3318900" y="224375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b="1" sz="1600">
                <a:latin typeface="Itim"/>
                <a:ea typeface="Itim"/>
                <a:cs typeface="Itim"/>
                <a:sym typeface="Itim"/>
              </a:defRPr>
            </a:lvl2pPr>
            <a:lvl3pPr lvl="2" algn="ctr">
              <a:lnSpc>
                <a:spcPct val="100000"/>
              </a:lnSpc>
              <a:spcBef>
                <a:spcPts val="0"/>
              </a:spcBef>
              <a:spcAft>
                <a:spcPts val="0"/>
              </a:spcAft>
              <a:buSzPts val="1600"/>
              <a:buFont typeface="Itim"/>
              <a:buNone/>
              <a:defRPr b="1" sz="1600">
                <a:latin typeface="Itim"/>
                <a:ea typeface="Itim"/>
                <a:cs typeface="Itim"/>
                <a:sym typeface="Itim"/>
              </a:defRPr>
            </a:lvl3pPr>
            <a:lvl4pPr lvl="3" algn="ctr">
              <a:lnSpc>
                <a:spcPct val="100000"/>
              </a:lnSpc>
              <a:spcBef>
                <a:spcPts val="0"/>
              </a:spcBef>
              <a:spcAft>
                <a:spcPts val="0"/>
              </a:spcAft>
              <a:buSzPts val="1600"/>
              <a:buFont typeface="Itim"/>
              <a:buNone/>
              <a:defRPr b="1" sz="1600">
                <a:latin typeface="Itim"/>
                <a:ea typeface="Itim"/>
                <a:cs typeface="Itim"/>
                <a:sym typeface="Itim"/>
              </a:defRPr>
            </a:lvl4pPr>
            <a:lvl5pPr lvl="4" algn="ctr">
              <a:lnSpc>
                <a:spcPct val="100000"/>
              </a:lnSpc>
              <a:spcBef>
                <a:spcPts val="0"/>
              </a:spcBef>
              <a:spcAft>
                <a:spcPts val="0"/>
              </a:spcAft>
              <a:buSzPts val="1600"/>
              <a:buFont typeface="Itim"/>
              <a:buNone/>
              <a:defRPr b="1" sz="1600">
                <a:latin typeface="Itim"/>
                <a:ea typeface="Itim"/>
                <a:cs typeface="Itim"/>
                <a:sym typeface="Itim"/>
              </a:defRPr>
            </a:lvl5pPr>
            <a:lvl6pPr lvl="5" algn="ctr">
              <a:lnSpc>
                <a:spcPct val="100000"/>
              </a:lnSpc>
              <a:spcBef>
                <a:spcPts val="0"/>
              </a:spcBef>
              <a:spcAft>
                <a:spcPts val="0"/>
              </a:spcAft>
              <a:buSzPts val="1600"/>
              <a:buFont typeface="Itim"/>
              <a:buNone/>
              <a:defRPr b="1" sz="1600">
                <a:latin typeface="Itim"/>
                <a:ea typeface="Itim"/>
                <a:cs typeface="Itim"/>
                <a:sym typeface="Itim"/>
              </a:defRPr>
            </a:lvl6pPr>
            <a:lvl7pPr lvl="6" algn="ctr">
              <a:lnSpc>
                <a:spcPct val="100000"/>
              </a:lnSpc>
              <a:spcBef>
                <a:spcPts val="0"/>
              </a:spcBef>
              <a:spcAft>
                <a:spcPts val="0"/>
              </a:spcAft>
              <a:buSzPts val="1600"/>
              <a:buFont typeface="Itim"/>
              <a:buNone/>
              <a:defRPr b="1" sz="1600">
                <a:latin typeface="Itim"/>
                <a:ea typeface="Itim"/>
                <a:cs typeface="Itim"/>
                <a:sym typeface="Itim"/>
              </a:defRPr>
            </a:lvl7pPr>
            <a:lvl8pPr lvl="7" algn="ctr">
              <a:lnSpc>
                <a:spcPct val="100000"/>
              </a:lnSpc>
              <a:spcBef>
                <a:spcPts val="0"/>
              </a:spcBef>
              <a:spcAft>
                <a:spcPts val="0"/>
              </a:spcAft>
              <a:buSzPts val="1600"/>
              <a:buFont typeface="Itim"/>
              <a:buNone/>
              <a:defRPr b="1" sz="1600">
                <a:latin typeface="Itim"/>
                <a:ea typeface="Itim"/>
                <a:cs typeface="Itim"/>
                <a:sym typeface="Itim"/>
              </a:defRPr>
            </a:lvl8pPr>
            <a:lvl9pPr lvl="8"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1898" name="Google Shape;1898;p65"/>
          <p:cNvSpPr txBox="1"/>
          <p:nvPr>
            <p:ph type="title"/>
          </p:nvPr>
        </p:nvSpPr>
        <p:spPr>
          <a:xfrm>
            <a:off x="720000" y="720000"/>
            <a:ext cx="7704000" cy="763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99" name="Google Shape;1899;p65"/>
          <p:cNvSpPr txBox="1"/>
          <p:nvPr>
            <p:ph idx="7" type="subTitle"/>
          </p:nvPr>
        </p:nvSpPr>
        <p:spPr>
          <a:xfrm>
            <a:off x="80415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900" name="Google Shape;1900;p65"/>
          <p:cNvSpPr txBox="1"/>
          <p:nvPr>
            <p:ph idx="8" type="subTitle"/>
          </p:nvPr>
        </p:nvSpPr>
        <p:spPr>
          <a:xfrm>
            <a:off x="583365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901" name="Google Shape;1901;p65"/>
          <p:cNvSpPr txBox="1"/>
          <p:nvPr>
            <p:ph idx="9" type="subTitle"/>
          </p:nvPr>
        </p:nvSpPr>
        <p:spPr>
          <a:xfrm>
            <a:off x="80415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902" name="Google Shape;1902;p65"/>
          <p:cNvSpPr txBox="1"/>
          <p:nvPr>
            <p:ph idx="13" type="subTitle"/>
          </p:nvPr>
        </p:nvSpPr>
        <p:spPr>
          <a:xfrm>
            <a:off x="583365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903" name="Google Shape;1903;p65"/>
          <p:cNvSpPr txBox="1"/>
          <p:nvPr>
            <p:ph idx="14" type="subTitle"/>
          </p:nvPr>
        </p:nvSpPr>
        <p:spPr>
          <a:xfrm>
            <a:off x="3318900" y="279822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904" name="Google Shape;1904;p65"/>
          <p:cNvSpPr txBox="1"/>
          <p:nvPr>
            <p:ph idx="15" type="subTitle"/>
          </p:nvPr>
        </p:nvSpPr>
        <p:spPr>
          <a:xfrm>
            <a:off x="3318900" y="4812187"/>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05" name="Shape 1905"/>
        <p:cNvGrpSpPr/>
        <p:nvPr/>
      </p:nvGrpSpPr>
      <p:grpSpPr>
        <a:xfrm>
          <a:off x="0" y="0"/>
          <a:ext cx="0" cy="0"/>
          <a:chOff x="0" y="0"/>
          <a:chExt cx="0" cy="0"/>
        </a:xfrm>
      </p:grpSpPr>
      <p:grpSp>
        <p:nvGrpSpPr>
          <p:cNvPr id="1906" name="Google Shape;1906;p66"/>
          <p:cNvGrpSpPr/>
          <p:nvPr/>
        </p:nvGrpSpPr>
        <p:grpSpPr>
          <a:xfrm>
            <a:off x="-1700" y="438"/>
            <a:ext cx="9147400" cy="6857124"/>
            <a:chOff x="238125" y="854700"/>
            <a:chExt cx="7142500" cy="4015650"/>
          </a:xfrm>
        </p:grpSpPr>
        <p:sp>
          <p:nvSpPr>
            <p:cNvPr id="1907" name="Google Shape;1907;p6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6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6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6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6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6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6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6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6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6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6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6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6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6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6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6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6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6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6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6" name="Google Shape;1926;p66"/>
          <p:cNvSpPr txBox="1"/>
          <p:nvPr>
            <p:ph type="title"/>
          </p:nvPr>
        </p:nvSpPr>
        <p:spPr>
          <a:xfrm>
            <a:off x="1061575" y="1828033"/>
            <a:ext cx="2808000" cy="1007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27" name="Google Shape;1927;p66"/>
          <p:cNvSpPr txBox="1"/>
          <p:nvPr>
            <p:ph idx="1" type="body"/>
          </p:nvPr>
        </p:nvSpPr>
        <p:spPr>
          <a:xfrm>
            <a:off x="1061575" y="3491967"/>
            <a:ext cx="2808000" cy="15381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928" name="Google Shape;1928;p66"/>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929" name="Google Shape;1929;p66"/>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930" name="Shape 1930"/>
        <p:cNvGrpSpPr/>
        <p:nvPr/>
      </p:nvGrpSpPr>
      <p:grpSpPr>
        <a:xfrm>
          <a:off x="0" y="0"/>
          <a:ext cx="0" cy="0"/>
          <a:chOff x="0" y="0"/>
          <a:chExt cx="0" cy="0"/>
        </a:xfrm>
      </p:grpSpPr>
      <p:grpSp>
        <p:nvGrpSpPr>
          <p:cNvPr id="1931" name="Google Shape;1931;p67"/>
          <p:cNvGrpSpPr/>
          <p:nvPr/>
        </p:nvGrpSpPr>
        <p:grpSpPr>
          <a:xfrm>
            <a:off x="-1700" y="438"/>
            <a:ext cx="9147400" cy="6857124"/>
            <a:chOff x="238125" y="854700"/>
            <a:chExt cx="7142500" cy="4015650"/>
          </a:xfrm>
        </p:grpSpPr>
        <p:sp>
          <p:nvSpPr>
            <p:cNvPr id="1932" name="Google Shape;1932;p6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6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6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6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6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6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6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6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6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6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6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6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6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6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6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6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6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6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6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6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6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6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4" name="Google Shape;1954;p67"/>
          <p:cNvSpPr txBox="1"/>
          <p:nvPr>
            <p:ph idx="1" type="subTitle"/>
          </p:nvPr>
        </p:nvSpPr>
        <p:spPr>
          <a:xfrm>
            <a:off x="3983700" y="2344236"/>
            <a:ext cx="4440300" cy="1296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55" name="Google Shape;1955;p67"/>
          <p:cNvSpPr txBox="1"/>
          <p:nvPr>
            <p:ph type="ctrTitle"/>
          </p:nvPr>
        </p:nvSpPr>
        <p:spPr>
          <a:xfrm>
            <a:off x="5875800" y="3783336"/>
            <a:ext cx="2548200" cy="615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956" name="Google Shape;1956;p67"/>
          <p:cNvGrpSpPr/>
          <p:nvPr/>
        </p:nvGrpSpPr>
        <p:grpSpPr>
          <a:xfrm>
            <a:off x="7673759" y="-383342"/>
            <a:ext cx="788762" cy="1148755"/>
            <a:chOff x="7673759" y="-287513"/>
            <a:chExt cx="788762" cy="861588"/>
          </a:xfrm>
        </p:grpSpPr>
        <p:grpSp>
          <p:nvGrpSpPr>
            <p:cNvPr id="1957" name="Google Shape;1957;p67"/>
            <p:cNvGrpSpPr/>
            <p:nvPr/>
          </p:nvGrpSpPr>
          <p:grpSpPr>
            <a:xfrm rot="350572">
              <a:off x="7712287" y="-253348"/>
              <a:ext cx="711705" cy="793257"/>
              <a:chOff x="6554696" y="509501"/>
              <a:chExt cx="711709" cy="793261"/>
            </a:xfrm>
          </p:grpSpPr>
          <p:sp>
            <p:nvSpPr>
              <p:cNvPr id="1958" name="Google Shape;1958;p67"/>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67"/>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0" name="Google Shape;1960;p67"/>
            <p:cNvSpPr/>
            <p:nvPr/>
          </p:nvSpPr>
          <p:spPr>
            <a:xfrm rot="442426">
              <a:off x="8229710" y="-161880"/>
              <a:ext cx="102851" cy="551273"/>
            </a:xfrm>
            <a:prstGeom prst="roundRect">
              <a:avLst>
                <a:gd fmla="val 50000" name="adj"/>
              </a:avLst>
            </a:prstGeom>
            <a:solidFill>
              <a:schemeClr val="lt2">
                <a:alpha val="4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61" name="Shape 1961"/>
        <p:cNvGrpSpPr/>
        <p:nvPr/>
      </p:nvGrpSpPr>
      <p:grpSpPr>
        <a:xfrm>
          <a:off x="0" y="0"/>
          <a:ext cx="0" cy="0"/>
          <a:chOff x="0" y="0"/>
          <a:chExt cx="0" cy="0"/>
        </a:xfrm>
      </p:grpSpPr>
      <p:grpSp>
        <p:nvGrpSpPr>
          <p:cNvPr id="1962" name="Google Shape;1962;p68"/>
          <p:cNvGrpSpPr/>
          <p:nvPr/>
        </p:nvGrpSpPr>
        <p:grpSpPr>
          <a:xfrm>
            <a:off x="-1700" y="438"/>
            <a:ext cx="9147400" cy="6857124"/>
            <a:chOff x="238125" y="854700"/>
            <a:chExt cx="7142500" cy="4015650"/>
          </a:xfrm>
        </p:grpSpPr>
        <p:sp>
          <p:nvSpPr>
            <p:cNvPr id="1963" name="Google Shape;1963;p6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6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6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6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6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6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6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6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6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6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6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6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6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6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6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6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6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6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6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82" name="Google Shape;1982;p68"/>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1983" name="Google Shape;1983;p68"/>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68"/>
          <p:cNvSpPr txBox="1"/>
          <p:nvPr>
            <p:ph type="title"/>
          </p:nvPr>
        </p:nvSpPr>
        <p:spPr>
          <a:xfrm>
            <a:off x="720000" y="1979267"/>
            <a:ext cx="3519300" cy="22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985" name="Google Shape;1985;p68"/>
          <p:cNvSpPr txBox="1"/>
          <p:nvPr>
            <p:ph idx="1" type="subTitle"/>
          </p:nvPr>
        </p:nvSpPr>
        <p:spPr>
          <a:xfrm rot="903165">
            <a:off x="5781000" y="2283242"/>
            <a:ext cx="1907139" cy="2363866"/>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1986" name="Shape 1986"/>
        <p:cNvGrpSpPr/>
        <p:nvPr/>
      </p:nvGrpSpPr>
      <p:grpSpPr>
        <a:xfrm>
          <a:off x="0" y="0"/>
          <a:ext cx="0" cy="0"/>
          <a:chOff x="0" y="0"/>
          <a:chExt cx="0" cy="0"/>
        </a:xfrm>
      </p:grpSpPr>
      <p:grpSp>
        <p:nvGrpSpPr>
          <p:cNvPr id="1987" name="Google Shape;1987;p69"/>
          <p:cNvGrpSpPr/>
          <p:nvPr/>
        </p:nvGrpSpPr>
        <p:grpSpPr>
          <a:xfrm>
            <a:off x="-174525" y="-29865"/>
            <a:ext cx="9487164" cy="6923892"/>
            <a:chOff x="-174525" y="-22399"/>
            <a:chExt cx="9487164" cy="5193049"/>
          </a:xfrm>
        </p:grpSpPr>
        <p:sp>
          <p:nvSpPr>
            <p:cNvPr id="1988" name="Google Shape;1988;p6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89" name="Google Shape;1989;p6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990" name="Google Shape;1990;p69"/>
            <p:cNvGrpSpPr/>
            <p:nvPr/>
          </p:nvGrpSpPr>
          <p:grpSpPr>
            <a:xfrm>
              <a:off x="263005" y="845117"/>
              <a:ext cx="3790149" cy="3960313"/>
              <a:chOff x="263005" y="845117"/>
              <a:chExt cx="3790149" cy="3960313"/>
            </a:xfrm>
          </p:grpSpPr>
          <p:sp>
            <p:nvSpPr>
              <p:cNvPr id="1991" name="Google Shape;1991;p6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6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6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6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6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6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6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6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6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6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6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6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6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6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6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6" name="Google Shape;2006;p69"/>
            <p:cNvGrpSpPr/>
            <p:nvPr/>
          </p:nvGrpSpPr>
          <p:grpSpPr>
            <a:xfrm>
              <a:off x="5055305" y="845117"/>
              <a:ext cx="3790149" cy="3960313"/>
              <a:chOff x="263005" y="845117"/>
              <a:chExt cx="3790149" cy="3960313"/>
            </a:xfrm>
          </p:grpSpPr>
          <p:sp>
            <p:nvSpPr>
              <p:cNvPr id="2007" name="Google Shape;2007;p6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6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6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6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6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6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6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6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6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6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6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6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6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6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6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022" name="Google Shape;2022;p6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023" name="Google Shape;2023;p6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24" name="Google Shape;2024;p6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25" name="Google Shape;2025;p6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26" name="Google Shape;2026;p6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27" name="Google Shape;2027;p6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028" name="Google Shape;2028;p69"/>
          <p:cNvSpPr txBox="1"/>
          <p:nvPr>
            <p:ph idx="1" type="subTitle"/>
          </p:nvPr>
        </p:nvSpPr>
        <p:spPr>
          <a:xfrm>
            <a:off x="906900" y="4756967"/>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29" name="Google Shape;2029;p69"/>
          <p:cNvSpPr txBox="1"/>
          <p:nvPr>
            <p:ph idx="2" type="subTitle"/>
          </p:nvPr>
        </p:nvSpPr>
        <p:spPr>
          <a:xfrm>
            <a:off x="5703900" y="4756967"/>
            <a:ext cx="2506200" cy="45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0" name="Google Shape;2030;p69"/>
          <p:cNvSpPr txBox="1"/>
          <p:nvPr>
            <p:ph idx="3" type="subTitle"/>
          </p:nvPr>
        </p:nvSpPr>
        <p:spPr>
          <a:xfrm>
            <a:off x="906900" y="2704367"/>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1" name="Google Shape;2031;p69"/>
          <p:cNvSpPr txBox="1"/>
          <p:nvPr>
            <p:ph idx="4" type="subTitle"/>
          </p:nvPr>
        </p:nvSpPr>
        <p:spPr>
          <a:xfrm>
            <a:off x="5427475" y="2413933"/>
            <a:ext cx="2506200" cy="5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2" name="Google Shape;2032;p69"/>
          <p:cNvSpPr txBox="1"/>
          <p:nvPr>
            <p:ph idx="5" type="subTitle"/>
          </p:nvPr>
        </p:nvSpPr>
        <p:spPr>
          <a:xfrm>
            <a:off x="906900" y="3360433"/>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3" name="Google Shape;2033;p69"/>
          <p:cNvSpPr txBox="1"/>
          <p:nvPr>
            <p:ph idx="6" type="subTitle"/>
          </p:nvPr>
        </p:nvSpPr>
        <p:spPr>
          <a:xfrm>
            <a:off x="5703900" y="3360433"/>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4" name="Google Shape;2034;p69"/>
          <p:cNvSpPr txBox="1"/>
          <p:nvPr>
            <p:ph idx="7" type="subTitle"/>
          </p:nvPr>
        </p:nvSpPr>
        <p:spPr>
          <a:xfrm>
            <a:off x="906900" y="537440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5" name="Google Shape;2035;p69"/>
          <p:cNvSpPr txBox="1"/>
          <p:nvPr>
            <p:ph idx="8" type="subTitle"/>
          </p:nvPr>
        </p:nvSpPr>
        <p:spPr>
          <a:xfrm>
            <a:off x="5703900" y="5374400"/>
            <a:ext cx="25062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036" name="Google Shape;2036;p69"/>
          <p:cNvSpPr txBox="1"/>
          <p:nvPr>
            <p:ph type="title"/>
          </p:nvPr>
        </p:nvSpPr>
        <p:spPr>
          <a:xfrm>
            <a:off x="720000" y="720000"/>
            <a:ext cx="3330000" cy="132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37" name="Shape 2037"/>
        <p:cNvGrpSpPr/>
        <p:nvPr/>
      </p:nvGrpSpPr>
      <p:grpSpPr>
        <a:xfrm>
          <a:off x="0" y="0"/>
          <a:ext cx="0" cy="0"/>
          <a:chOff x="0" y="0"/>
          <a:chExt cx="0" cy="0"/>
        </a:xfrm>
      </p:grpSpPr>
      <p:grpSp>
        <p:nvGrpSpPr>
          <p:cNvPr id="2038" name="Google Shape;2038;p70"/>
          <p:cNvGrpSpPr/>
          <p:nvPr/>
        </p:nvGrpSpPr>
        <p:grpSpPr>
          <a:xfrm>
            <a:off x="-1700" y="438"/>
            <a:ext cx="9147400" cy="6857124"/>
            <a:chOff x="238125" y="854700"/>
            <a:chExt cx="7142500" cy="4015650"/>
          </a:xfrm>
        </p:grpSpPr>
        <p:sp>
          <p:nvSpPr>
            <p:cNvPr id="2039" name="Google Shape;2039;p7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7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7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7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7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7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7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7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7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7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7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7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7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7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7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7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7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7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7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7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7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7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1" name="Google Shape;2061;p70"/>
          <p:cNvSpPr txBox="1"/>
          <p:nvPr>
            <p:ph idx="1" type="subTitle"/>
          </p:nvPr>
        </p:nvSpPr>
        <p:spPr>
          <a:xfrm>
            <a:off x="3117150" y="4864317"/>
            <a:ext cx="2909700" cy="120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62" name="Google Shape;2062;p70"/>
          <p:cNvSpPr txBox="1"/>
          <p:nvPr>
            <p:ph type="title"/>
          </p:nvPr>
        </p:nvSpPr>
        <p:spPr>
          <a:xfrm>
            <a:off x="1918650" y="2151783"/>
            <a:ext cx="5306700" cy="1976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63" name="Google Shape;2063;p70"/>
          <p:cNvSpPr txBox="1"/>
          <p:nvPr>
            <p:ph idx="2" type="title"/>
          </p:nvPr>
        </p:nvSpPr>
        <p:spPr>
          <a:xfrm>
            <a:off x="3843750" y="788083"/>
            <a:ext cx="1456500" cy="900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064" name="Google Shape;2064;p70"/>
          <p:cNvGrpSpPr/>
          <p:nvPr/>
        </p:nvGrpSpPr>
        <p:grpSpPr>
          <a:xfrm flipH="1" rot="-919954">
            <a:off x="559066" y="-460320"/>
            <a:ext cx="1325834" cy="1779321"/>
            <a:chOff x="1492000" y="427450"/>
            <a:chExt cx="1188000" cy="1225375"/>
          </a:xfrm>
        </p:grpSpPr>
        <p:sp>
          <p:nvSpPr>
            <p:cNvPr id="2065" name="Google Shape;2065;p70"/>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70"/>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70"/>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70"/>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70"/>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70"/>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70"/>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70"/>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70"/>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70"/>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70"/>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2076" name="Shape 2076"/>
        <p:cNvGrpSpPr/>
        <p:nvPr/>
      </p:nvGrpSpPr>
      <p:grpSpPr>
        <a:xfrm>
          <a:off x="0" y="0"/>
          <a:ext cx="0" cy="0"/>
          <a:chOff x="0" y="0"/>
          <a:chExt cx="0" cy="0"/>
        </a:xfrm>
      </p:grpSpPr>
      <p:grpSp>
        <p:nvGrpSpPr>
          <p:cNvPr id="2077" name="Google Shape;2077;p71"/>
          <p:cNvGrpSpPr/>
          <p:nvPr/>
        </p:nvGrpSpPr>
        <p:grpSpPr>
          <a:xfrm>
            <a:off x="-1700" y="438"/>
            <a:ext cx="9147400" cy="6857124"/>
            <a:chOff x="238125" y="854700"/>
            <a:chExt cx="7142500" cy="4015650"/>
          </a:xfrm>
        </p:grpSpPr>
        <p:sp>
          <p:nvSpPr>
            <p:cNvPr id="2078" name="Google Shape;2078;p7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7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7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7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7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7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7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7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7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7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7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7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7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7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7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7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7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7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7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7" name="Google Shape;2097;p71"/>
          <p:cNvSpPr txBox="1"/>
          <p:nvPr>
            <p:ph idx="1" type="subTitle"/>
          </p:nvPr>
        </p:nvSpPr>
        <p:spPr>
          <a:xfrm>
            <a:off x="890100" y="2346992"/>
            <a:ext cx="7533900" cy="3702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p:txBody>
      </p:sp>
      <p:sp>
        <p:nvSpPr>
          <p:cNvPr id="2098" name="Google Shape;2098;p71"/>
          <p:cNvSpPr txBox="1"/>
          <p:nvPr>
            <p:ph type="title"/>
          </p:nvPr>
        </p:nvSpPr>
        <p:spPr>
          <a:xfrm>
            <a:off x="4572000" y="720000"/>
            <a:ext cx="3852000" cy="1382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99" name="Shape 2099"/>
        <p:cNvGrpSpPr/>
        <p:nvPr/>
      </p:nvGrpSpPr>
      <p:grpSpPr>
        <a:xfrm>
          <a:off x="0" y="0"/>
          <a:ext cx="0" cy="0"/>
          <a:chOff x="0" y="0"/>
          <a:chExt cx="0" cy="0"/>
        </a:xfrm>
      </p:grpSpPr>
      <p:grpSp>
        <p:nvGrpSpPr>
          <p:cNvPr id="2100" name="Google Shape;2100;p72"/>
          <p:cNvGrpSpPr/>
          <p:nvPr/>
        </p:nvGrpSpPr>
        <p:grpSpPr>
          <a:xfrm>
            <a:off x="-1700" y="438"/>
            <a:ext cx="9147400" cy="6857124"/>
            <a:chOff x="238125" y="854700"/>
            <a:chExt cx="7142500" cy="4015650"/>
          </a:xfrm>
        </p:grpSpPr>
        <p:sp>
          <p:nvSpPr>
            <p:cNvPr id="2101" name="Google Shape;2101;p7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7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7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7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7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7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7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7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7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7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7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7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7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7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7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7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7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7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7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7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7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7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3" name="Google Shape;2123;p72"/>
          <p:cNvSpPr txBox="1"/>
          <p:nvPr>
            <p:ph type="title"/>
          </p:nvPr>
        </p:nvSpPr>
        <p:spPr>
          <a:xfrm>
            <a:off x="720000" y="720000"/>
            <a:ext cx="4824600" cy="132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spTree>
      <p:nvGrpSpPr>
        <p:cNvPr id="218" name="Shape 218"/>
        <p:cNvGrpSpPr/>
        <p:nvPr/>
      </p:nvGrpSpPr>
      <p:grpSpPr>
        <a:xfrm>
          <a:off x="0" y="0"/>
          <a:ext cx="0" cy="0"/>
          <a:chOff x="0" y="0"/>
          <a:chExt cx="0" cy="0"/>
        </a:xfrm>
      </p:grpSpPr>
      <p:sp>
        <p:nvSpPr>
          <p:cNvPr id="219" name="Google Shape;219;p8"/>
          <p:cNvSpPr txBox="1"/>
          <p:nvPr>
            <p:ph type="title"/>
          </p:nvPr>
        </p:nvSpPr>
        <p:spPr>
          <a:xfrm>
            <a:off x="3223200" y="2094600"/>
            <a:ext cx="2697600" cy="2668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p:cSld name="CUSTOM_11">
    <p:spTree>
      <p:nvGrpSpPr>
        <p:cNvPr id="2124" name="Shape 2124"/>
        <p:cNvGrpSpPr/>
        <p:nvPr/>
      </p:nvGrpSpPr>
      <p:grpSpPr>
        <a:xfrm>
          <a:off x="0" y="0"/>
          <a:ext cx="0" cy="0"/>
          <a:chOff x="0" y="0"/>
          <a:chExt cx="0" cy="0"/>
        </a:xfrm>
      </p:grpSpPr>
      <p:sp>
        <p:nvSpPr>
          <p:cNvPr id="2125" name="Google Shape;2125;p73"/>
          <p:cNvSpPr txBox="1"/>
          <p:nvPr>
            <p:ph type="title"/>
          </p:nvPr>
        </p:nvSpPr>
        <p:spPr>
          <a:xfrm>
            <a:off x="4572000" y="720000"/>
            <a:ext cx="3852000" cy="651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2126" name="Google Shape;2126;p73"/>
          <p:cNvGrpSpPr/>
          <p:nvPr/>
        </p:nvGrpSpPr>
        <p:grpSpPr>
          <a:xfrm>
            <a:off x="-1700" y="438"/>
            <a:ext cx="9147400" cy="6857124"/>
            <a:chOff x="238125" y="854700"/>
            <a:chExt cx="7142500" cy="4015650"/>
          </a:xfrm>
        </p:grpSpPr>
        <p:sp>
          <p:nvSpPr>
            <p:cNvPr id="2127" name="Google Shape;2127;p7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7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7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7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7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7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7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7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7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7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7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7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7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7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7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7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7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7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7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7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7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7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49" name="Shape 2149"/>
        <p:cNvGrpSpPr/>
        <p:nvPr/>
      </p:nvGrpSpPr>
      <p:grpSpPr>
        <a:xfrm>
          <a:off x="0" y="0"/>
          <a:ext cx="0" cy="0"/>
          <a:chOff x="0" y="0"/>
          <a:chExt cx="0" cy="0"/>
        </a:xfrm>
      </p:grpSpPr>
      <p:grpSp>
        <p:nvGrpSpPr>
          <p:cNvPr id="2150" name="Google Shape;2150;p74"/>
          <p:cNvGrpSpPr/>
          <p:nvPr/>
        </p:nvGrpSpPr>
        <p:grpSpPr>
          <a:xfrm>
            <a:off x="-1700" y="438"/>
            <a:ext cx="9147400" cy="6857124"/>
            <a:chOff x="238125" y="854700"/>
            <a:chExt cx="7142500" cy="4015650"/>
          </a:xfrm>
        </p:grpSpPr>
        <p:sp>
          <p:nvSpPr>
            <p:cNvPr id="2151" name="Google Shape;2151;p7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7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7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7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7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7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7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7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7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7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7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7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7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7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7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7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7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7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7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170" name="Google Shape;2170;p74"/>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2171" name="Google Shape;2171;p74"/>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74"/>
          <p:cNvSpPr txBox="1"/>
          <p:nvPr>
            <p:ph hasCustomPrompt="1" type="title"/>
          </p:nvPr>
        </p:nvSpPr>
        <p:spPr>
          <a:xfrm>
            <a:off x="1768200" y="2172317"/>
            <a:ext cx="5607600" cy="1814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73" name="Google Shape;2173;p74"/>
          <p:cNvSpPr txBox="1"/>
          <p:nvPr>
            <p:ph idx="1" type="body"/>
          </p:nvPr>
        </p:nvSpPr>
        <p:spPr>
          <a:xfrm>
            <a:off x="2710050" y="3801257"/>
            <a:ext cx="3723900" cy="8844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2174" name="Shape 2174"/>
        <p:cNvGrpSpPr/>
        <p:nvPr/>
      </p:nvGrpSpPr>
      <p:grpSpPr>
        <a:xfrm>
          <a:off x="0" y="0"/>
          <a:ext cx="0" cy="0"/>
          <a:chOff x="0" y="0"/>
          <a:chExt cx="0" cy="0"/>
        </a:xfrm>
      </p:grpSpPr>
      <p:grpSp>
        <p:nvGrpSpPr>
          <p:cNvPr id="2175" name="Google Shape;2175;p75"/>
          <p:cNvGrpSpPr/>
          <p:nvPr/>
        </p:nvGrpSpPr>
        <p:grpSpPr>
          <a:xfrm>
            <a:off x="-174525" y="-29865"/>
            <a:ext cx="9487164" cy="6923892"/>
            <a:chOff x="-174525" y="-22399"/>
            <a:chExt cx="9487164" cy="5193049"/>
          </a:xfrm>
        </p:grpSpPr>
        <p:sp>
          <p:nvSpPr>
            <p:cNvPr id="2176" name="Google Shape;2176;p7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77" name="Google Shape;2177;p7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178" name="Google Shape;2178;p75"/>
            <p:cNvGrpSpPr/>
            <p:nvPr/>
          </p:nvGrpSpPr>
          <p:grpSpPr>
            <a:xfrm>
              <a:off x="263005" y="845117"/>
              <a:ext cx="3790149" cy="3960313"/>
              <a:chOff x="263005" y="845117"/>
              <a:chExt cx="3790149" cy="3960313"/>
            </a:xfrm>
          </p:grpSpPr>
          <p:sp>
            <p:nvSpPr>
              <p:cNvPr id="2179" name="Google Shape;2179;p7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7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7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7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7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7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7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7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7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7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7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7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7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7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7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4" name="Google Shape;2194;p75"/>
            <p:cNvGrpSpPr/>
            <p:nvPr/>
          </p:nvGrpSpPr>
          <p:grpSpPr>
            <a:xfrm>
              <a:off x="5055305" y="845117"/>
              <a:ext cx="3790149" cy="3960313"/>
              <a:chOff x="263005" y="845117"/>
              <a:chExt cx="3790149" cy="3960313"/>
            </a:xfrm>
          </p:grpSpPr>
          <p:sp>
            <p:nvSpPr>
              <p:cNvPr id="2195" name="Google Shape;2195;p7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7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7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7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7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7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7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7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7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7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7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7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7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7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7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10" name="Google Shape;2210;p7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211" name="Google Shape;2211;p7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12" name="Google Shape;2212;p7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13" name="Google Shape;2213;p7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14" name="Google Shape;2214;p7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15" name="Google Shape;2215;p7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216" name="Google Shape;2216;p75"/>
          <p:cNvSpPr txBox="1"/>
          <p:nvPr>
            <p:ph type="title"/>
          </p:nvPr>
        </p:nvSpPr>
        <p:spPr>
          <a:xfrm>
            <a:off x="720000" y="1524933"/>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217" name="Google Shape;2217;p75"/>
          <p:cNvSpPr txBox="1"/>
          <p:nvPr>
            <p:ph idx="2" type="title"/>
          </p:nvPr>
        </p:nvSpPr>
        <p:spPr>
          <a:xfrm>
            <a:off x="720000" y="3928300"/>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218" name="Google Shape;2218;p75"/>
          <p:cNvSpPr txBox="1"/>
          <p:nvPr>
            <p:ph idx="3" type="title"/>
          </p:nvPr>
        </p:nvSpPr>
        <p:spPr>
          <a:xfrm>
            <a:off x="5094000" y="3928300"/>
            <a:ext cx="3330000" cy="10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219" name="Google Shape;2219;p75"/>
          <p:cNvSpPr txBox="1"/>
          <p:nvPr>
            <p:ph idx="1" type="subTitle"/>
          </p:nvPr>
        </p:nvSpPr>
        <p:spPr>
          <a:xfrm>
            <a:off x="720000" y="2586117"/>
            <a:ext cx="2939400" cy="54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220" name="Google Shape;2220;p75"/>
          <p:cNvSpPr txBox="1"/>
          <p:nvPr>
            <p:ph idx="4" type="subTitle"/>
          </p:nvPr>
        </p:nvSpPr>
        <p:spPr>
          <a:xfrm>
            <a:off x="720000" y="4989467"/>
            <a:ext cx="2939400" cy="54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221" name="Google Shape;2221;p75"/>
          <p:cNvSpPr txBox="1"/>
          <p:nvPr>
            <p:ph idx="5" type="subTitle"/>
          </p:nvPr>
        </p:nvSpPr>
        <p:spPr>
          <a:xfrm>
            <a:off x="5291700" y="4989500"/>
            <a:ext cx="31323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2222" name="Shape 2222"/>
        <p:cNvGrpSpPr/>
        <p:nvPr/>
      </p:nvGrpSpPr>
      <p:grpSpPr>
        <a:xfrm>
          <a:off x="0" y="0"/>
          <a:ext cx="0" cy="0"/>
          <a:chOff x="0" y="0"/>
          <a:chExt cx="0" cy="0"/>
        </a:xfrm>
      </p:grpSpPr>
      <p:grpSp>
        <p:nvGrpSpPr>
          <p:cNvPr id="2223" name="Google Shape;2223;p76"/>
          <p:cNvGrpSpPr/>
          <p:nvPr/>
        </p:nvGrpSpPr>
        <p:grpSpPr>
          <a:xfrm>
            <a:off x="-174525" y="-29865"/>
            <a:ext cx="9487164" cy="6923892"/>
            <a:chOff x="-174525" y="-22399"/>
            <a:chExt cx="9487164" cy="5193049"/>
          </a:xfrm>
        </p:grpSpPr>
        <p:sp>
          <p:nvSpPr>
            <p:cNvPr id="2224" name="Google Shape;2224;p7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25" name="Google Shape;2225;p7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226" name="Google Shape;2226;p76"/>
            <p:cNvGrpSpPr/>
            <p:nvPr/>
          </p:nvGrpSpPr>
          <p:grpSpPr>
            <a:xfrm>
              <a:off x="263005" y="845117"/>
              <a:ext cx="3790149" cy="3960313"/>
              <a:chOff x="263005" y="845117"/>
              <a:chExt cx="3790149" cy="3960313"/>
            </a:xfrm>
          </p:grpSpPr>
          <p:sp>
            <p:nvSpPr>
              <p:cNvPr id="2227" name="Google Shape;2227;p7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7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7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7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7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7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7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7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7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7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7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7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7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7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7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2" name="Google Shape;2242;p76"/>
            <p:cNvGrpSpPr/>
            <p:nvPr/>
          </p:nvGrpSpPr>
          <p:grpSpPr>
            <a:xfrm>
              <a:off x="5055305" y="845117"/>
              <a:ext cx="3790149" cy="3960313"/>
              <a:chOff x="263005" y="845117"/>
              <a:chExt cx="3790149" cy="3960313"/>
            </a:xfrm>
          </p:grpSpPr>
          <p:sp>
            <p:nvSpPr>
              <p:cNvPr id="2243" name="Google Shape;2243;p7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7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7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7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7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7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7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7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7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7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7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7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7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7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7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58" name="Google Shape;2258;p7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259" name="Google Shape;2259;p7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60" name="Google Shape;2260;p7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61" name="Google Shape;2261;p7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62" name="Google Shape;2262;p7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263" name="Google Shape;2263;p7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264" name="Google Shape;2264;p76"/>
          <p:cNvSpPr txBox="1"/>
          <p:nvPr>
            <p:ph idx="1" type="subTitle"/>
          </p:nvPr>
        </p:nvSpPr>
        <p:spPr>
          <a:xfrm>
            <a:off x="720000" y="3511117"/>
            <a:ext cx="2073600" cy="212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265" name="Google Shape;2265;p76"/>
          <p:cNvSpPr txBox="1"/>
          <p:nvPr>
            <p:ph type="title"/>
          </p:nvPr>
        </p:nvSpPr>
        <p:spPr>
          <a:xfrm>
            <a:off x="720000" y="1936267"/>
            <a:ext cx="1621200" cy="132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2266" name="Shape 2266"/>
        <p:cNvGrpSpPr/>
        <p:nvPr/>
      </p:nvGrpSpPr>
      <p:grpSpPr>
        <a:xfrm>
          <a:off x="0" y="0"/>
          <a:ext cx="0" cy="0"/>
          <a:chOff x="0" y="0"/>
          <a:chExt cx="0" cy="0"/>
        </a:xfrm>
      </p:grpSpPr>
      <p:grpSp>
        <p:nvGrpSpPr>
          <p:cNvPr id="2267" name="Google Shape;2267;p77"/>
          <p:cNvGrpSpPr/>
          <p:nvPr/>
        </p:nvGrpSpPr>
        <p:grpSpPr>
          <a:xfrm>
            <a:off x="-1700" y="438"/>
            <a:ext cx="9147400" cy="6857124"/>
            <a:chOff x="238125" y="854700"/>
            <a:chExt cx="7142500" cy="4015650"/>
          </a:xfrm>
        </p:grpSpPr>
        <p:sp>
          <p:nvSpPr>
            <p:cNvPr id="2268" name="Google Shape;2268;p7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7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7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7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7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7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7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7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7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7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7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7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7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7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7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7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7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7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7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87" name="Google Shape;2287;p77"/>
          <p:cNvCxnSpPr/>
          <p:nvPr/>
        </p:nvCxnSpPr>
        <p:spPr>
          <a:xfrm>
            <a:off x="-62550" y="720000"/>
            <a:ext cx="9269100" cy="0"/>
          </a:xfrm>
          <a:prstGeom prst="straightConnector1">
            <a:avLst/>
          </a:prstGeom>
          <a:noFill/>
          <a:ln cap="flat" cmpd="sng" w="9525">
            <a:solidFill>
              <a:srgbClr val="6D9EEB"/>
            </a:solidFill>
            <a:prstDash val="solid"/>
            <a:round/>
            <a:headEnd len="sm" w="sm" type="none"/>
            <a:tailEnd len="sm" w="sm" type="none"/>
          </a:ln>
        </p:spPr>
      </p:cxnSp>
      <p:sp>
        <p:nvSpPr>
          <p:cNvPr id="2288" name="Google Shape;2288;p77"/>
          <p:cNvSpPr/>
          <p:nvPr/>
        </p:nvSpPr>
        <p:spPr>
          <a:xfrm>
            <a:off x="-14550" y="6681100"/>
            <a:ext cx="9160200" cy="2085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77"/>
          <p:cNvSpPr txBox="1"/>
          <p:nvPr>
            <p:ph type="ctrTitle"/>
          </p:nvPr>
        </p:nvSpPr>
        <p:spPr>
          <a:xfrm>
            <a:off x="2351875" y="720000"/>
            <a:ext cx="4440300" cy="1238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90" name="Google Shape;2290;p77"/>
          <p:cNvSpPr txBox="1"/>
          <p:nvPr/>
        </p:nvSpPr>
        <p:spPr>
          <a:xfrm>
            <a:off x="2422213" y="4992767"/>
            <a:ext cx="4299600" cy="843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CREDITS: This presentation template was created by </a:t>
            </a:r>
            <a:r>
              <a:rPr b="0" i="0" lang="en-US" sz="1200" u="none" cap="none" strike="noStrike">
                <a:solidFill>
                  <a:schemeClr val="dk2"/>
                </a:solidFill>
                <a:uFill>
                  <a:noFill/>
                </a:uFill>
                <a:latin typeface="Arial"/>
                <a:ea typeface="Arial"/>
                <a:cs typeface="Arial"/>
                <a:sym typeface="Arial"/>
                <a:hlinkClick r:id="rId2">
                  <a:extLst>
                    <a:ext uri="{A12FA001-AC4F-418D-AE19-62706E023703}">
                      <ahyp:hlinkClr val="tx"/>
                    </a:ext>
                  </a:extLst>
                </a:hlinkClick>
              </a:rPr>
              <a:t>Slidesgo</a:t>
            </a:r>
            <a:r>
              <a:rPr b="0" i="0" lang="en-US" sz="1200" u="none" cap="none" strike="noStrike">
                <a:solidFill>
                  <a:schemeClr val="dk2"/>
                </a:solidFill>
                <a:latin typeface="Arial"/>
                <a:ea typeface="Arial"/>
                <a:cs typeface="Arial"/>
                <a:sym typeface="Arial"/>
              </a:rPr>
              <a:t>, including icons by </a:t>
            </a:r>
            <a:r>
              <a:rPr b="0" i="0" lang="en-US" sz="1200" u="none" cap="none" strike="noStrike">
                <a:solidFill>
                  <a:schemeClr val="dk2"/>
                </a:solidFill>
                <a:uFill>
                  <a:noFill/>
                </a:uFill>
                <a:latin typeface="Arial"/>
                <a:ea typeface="Arial"/>
                <a:cs typeface="Arial"/>
                <a:sym typeface="Arial"/>
                <a:hlinkClick r:id="rId3">
                  <a:extLst>
                    <a:ext uri="{A12FA001-AC4F-418D-AE19-62706E023703}">
                      <ahyp:hlinkClr val="tx"/>
                    </a:ext>
                  </a:extLst>
                </a:hlinkClick>
              </a:rPr>
              <a:t>Flaticon</a:t>
            </a:r>
            <a:r>
              <a:rPr b="0" i="0" lang="en-US" sz="1200" u="none" cap="none" strike="noStrike">
                <a:solidFill>
                  <a:schemeClr val="dk2"/>
                </a:solidFill>
                <a:latin typeface="Arial"/>
                <a:ea typeface="Arial"/>
                <a:cs typeface="Arial"/>
                <a:sym typeface="Arial"/>
              </a:rPr>
              <a:t>, and infographics &amp; images by </a:t>
            </a:r>
            <a:r>
              <a:rPr b="0" i="0" lang="en-US" sz="1200" u="none" cap="none" strike="noStrike">
                <a:solidFill>
                  <a:schemeClr val="dk2"/>
                </a:solidFill>
                <a:uFill>
                  <a:noFill/>
                </a:uFill>
                <a:latin typeface="Arial"/>
                <a:ea typeface="Arial"/>
                <a:cs typeface="Arial"/>
                <a:sym typeface="Arial"/>
                <a:hlinkClick r:id="rId4">
                  <a:extLst>
                    <a:ext uri="{A12FA001-AC4F-418D-AE19-62706E023703}">
                      <ahyp:hlinkClr val="tx"/>
                    </a:ext>
                  </a:extLst>
                </a:hlinkClick>
              </a:rPr>
              <a:t>Freepik</a:t>
            </a:r>
            <a:r>
              <a:rPr b="0" i="0" lang="en-US"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2291" name="Google Shape;2291;p77"/>
          <p:cNvSpPr txBox="1"/>
          <p:nvPr>
            <p:ph idx="1" type="subTitle"/>
          </p:nvPr>
        </p:nvSpPr>
        <p:spPr>
          <a:xfrm>
            <a:off x="2955600" y="2668600"/>
            <a:ext cx="3232800" cy="23712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a:latin typeface="Merriweather"/>
                <a:ea typeface="Merriweather"/>
                <a:cs typeface="Merriweather"/>
                <a:sym typeface="Merriweath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2292" name="Google Shape;2292;p77"/>
          <p:cNvGrpSpPr/>
          <p:nvPr/>
        </p:nvGrpSpPr>
        <p:grpSpPr>
          <a:xfrm rot="919954">
            <a:off x="8208253" y="-484170"/>
            <a:ext cx="1325834" cy="1779321"/>
            <a:chOff x="1492000" y="427450"/>
            <a:chExt cx="1188000" cy="1225375"/>
          </a:xfrm>
        </p:grpSpPr>
        <p:sp>
          <p:nvSpPr>
            <p:cNvPr id="2293" name="Google Shape;2293;p7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7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7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7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7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7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7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7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7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7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7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
    <p:spTree>
      <p:nvGrpSpPr>
        <p:cNvPr id="2304" name="Shape 2304"/>
        <p:cNvGrpSpPr/>
        <p:nvPr/>
      </p:nvGrpSpPr>
      <p:grpSpPr>
        <a:xfrm>
          <a:off x="0" y="0"/>
          <a:ext cx="0" cy="0"/>
          <a:chOff x="0" y="0"/>
          <a:chExt cx="0" cy="0"/>
        </a:xfrm>
      </p:grpSpPr>
      <p:grpSp>
        <p:nvGrpSpPr>
          <p:cNvPr id="2305" name="Google Shape;2305;p78"/>
          <p:cNvGrpSpPr/>
          <p:nvPr/>
        </p:nvGrpSpPr>
        <p:grpSpPr>
          <a:xfrm>
            <a:off x="-174525" y="-29865"/>
            <a:ext cx="9487164" cy="6923892"/>
            <a:chOff x="-174525" y="-22399"/>
            <a:chExt cx="9487164" cy="5193049"/>
          </a:xfrm>
        </p:grpSpPr>
        <p:sp>
          <p:nvSpPr>
            <p:cNvPr id="2306" name="Google Shape;2306;p78"/>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07" name="Google Shape;2307;p7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308" name="Google Shape;2308;p78"/>
            <p:cNvGrpSpPr/>
            <p:nvPr/>
          </p:nvGrpSpPr>
          <p:grpSpPr>
            <a:xfrm>
              <a:off x="263005" y="845117"/>
              <a:ext cx="3790149" cy="3960313"/>
              <a:chOff x="263005" y="845117"/>
              <a:chExt cx="3790149" cy="3960313"/>
            </a:xfrm>
          </p:grpSpPr>
          <p:sp>
            <p:nvSpPr>
              <p:cNvPr id="2309" name="Google Shape;2309;p7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7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7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7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7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7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7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7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7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7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7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7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7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7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7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4" name="Google Shape;2324;p78"/>
            <p:cNvGrpSpPr/>
            <p:nvPr/>
          </p:nvGrpSpPr>
          <p:grpSpPr>
            <a:xfrm>
              <a:off x="5055305" y="845117"/>
              <a:ext cx="3790149" cy="3960313"/>
              <a:chOff x="263005" y="845117"/>
              <a:chExt cx="3790149" cy="3960313"/>
            </a:xfrm>
          </p:grpSpPr>
          <p:sp>
            <p:nvSpPr>
              <p:cNvPr id="2325" name="Google Shape;2325;p7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7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7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7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7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7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7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7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7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7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7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7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7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7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7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340" name="Google Shape;2340;p78"/>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341" name="Google Shape;2341;p78"/>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2" name="Google Shape;2342;p78"/>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3" name="Google Shape;2343;p78"/>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4" name="Google Shape;2344;p78"/>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5" name="Google Shape;2345;p7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346" name="Google Shape;2346;p78"/>
          <p:cNvSpPr txBox="1"/>
          <p:nvPr>
            <p:ph idx="1" type="subTitle"/>
          </p:nvPr>
        </p:nvSpPr>
        <p:spPr>
          <a:xfrm>
            <a:off x="6302975" y="3429000"/>
            <a:ext cx="2121300" cy="2125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347" name="Google Shape;2347;p78"/>
          <p:cNvSpPr txBox="1"/>
          <p:nvPr>
            <p:ph type="title"/>
          </p:nvPr>
        </p:nvSpPr>
        <p:spPr>
          <a:xfrm>
            <a:off x="6682500" y="1936283"/>
            <a:ext cx="1741500" cy="132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348" name="Shape 23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0" name="Shape 220"/>
        <p:cNvGrpSpPr/>
        <p:nvPr/>
      </p:nvGrpSpPr>
      <p:grpSpPr>
        <a:xfrm>
          <a:off x="0" y="0"/>
          <a:ext cx="0" cy="0"/>
          <a:chOff x="0" y="0"/>
          <a:chExt cx="0" cy="0"/>
        </a:xfrm>
      </p:grpSpPr>
      <p:sp>
        <p:nvSpPr>
          <p:cNvPr id="221" name="Google Shape;221;p9"/>
          <p:cNvSpPr/>
          <p:nvPr/>
        </p:nvSpPr>
        <p:spPr>
          <a:xfrm>
            <a:off x="716575" y="0"/>
            <a:ext cx="8579795" cy="6857913"/>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
          <p:cNvSpPr/>
          <p:nvPr/>
        </p:nvSpPr>
        <p:spPr>
          <a:xfrm>
            <a:off x="1754550" y="1514200"/>
            <a:ext cx="5634900" cy="3829500"/>
          </a:xfrm>
          <a:prstGeom prst="plaque">
            <a:avLst>
              <a:gd fmla="val 11691"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3" name="Google Shape;223;p9"/>
          <p:cNvCxnSpPr/>
          <p:nvPr/>
        </p:nvCxnSpPr>
        <p:spPr>
          <a:xfrm>
            <a:off x="2572800" y="4155800"/>
            <a:ext cx="3998400" cy="0"/>
          </a:xfrm>
          <a:prstGeom prst="straightConnector1">
            <a:avLst/>
          </a:prstGeom>
          <a:noFill/>
          <a:ln cap="flat" cmpd="sng" w="19050">
            <a:solidFill>
              <a:schemeClr val="dk2"/>
            </a:solidFill>
            <a:prstDash val="solid"/>
            <a:round/>
            <a:headEnd len="sm" w="sm" type="none"/>
            <a:tailEnd len="sm" w="sm" type="none"/>
          </a:ln>
        </p:spPr>
      </p:cxnSp>
      <p:cxnSp>
        <p:nvCxnSpPr>
          <p:cNvPr id="224" name="Google Shape;224;p9"/>
          <p:cNvCxnSpPr/>
          <p:nvPr/>
        </p:nvCxnSpPr>
        <p:spPr>
          <a:xfrm>
            <a:off x="2572800" y="2963667"/>
            <a:ext cx="3998400" cy="0"/>
          </a:xfrm>
          <a:prstGeom prst="straightConnector1">
            <a:avLst/>
          </a:prstGeom>
          <a:noFill/>
          <a:ln cap="flat" cmpd="sng" w="19050">
            <a:solidFill>
              <a:schemeClr val="dk2"/>
            </a:solidFill>
            <a:prstDash val="solid"/>
            <a:round/>
            <a:headEnd len="sm" w="sm" type="none"/>
            <a:tailEnd len="sm" w="sm" type="none"/>
          </a:ln>
        </p:spPr>
      </p:cxnSp>
      <p:grpSp>
        <p:nvGrpSpPr>
          <p:cNvPr id="225" name="Google Shape;225;p9"/>
          <p:cNvGrpSpPr/>
          <p:nvPr/>
        </p:nvGrpSpPr>
        <p:grpSpPr>
          <a:xfrm rot="919954">
            <a:off x="8269966" y="-54153"/>
            <a:ext cx="1325834" cy="1779321"/>
            <a:chOff x="1492000" y="427450"/>
            <a:chExt cx="1188000" cy="1225375"/>
          </a:xfrm>
        </p:grpSpPr>
        <p:sp>
          <p:nvSpPr>
            <p:cNvPr id="226" name="Google Shape;226;p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 name="Google Shape;237;p9"/>
          <p:cNvSpPr txBox="1"/>
          <p:nvPr>
            <p:ph type="ctrTitle"/>
          </p:nvPr>
        </p:nvSpPr>
        <p:spPr>
          <a:xfrm>
            <a:off x="2351850" y="1998467"/>
            <a:ext cx="4440300" cy="1930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8" name="Google Shape;238;p9"/>
          <p:cNvSpPr txBox="1"/>
          <p:nvPr>
            <p:ph idx="1" type="subTitle"/>
          </p:nvPr>
        </p:nvSpPr>
        <p:spPr>
          <a:xfrm>
            <a:off x="2351850" y="4382733"/>
            <a:ext cx="4440300" cy="47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9" name="Google Shape;239;p9"/>
          <p:cNvSpPr/>
          <p:nvPr/>
        </p:nvSpPr>
        <p:spPr>
          <a:xfrm>
            <a:off x="-50900" y="-28667"/>
            <a:ext cx="771000" cy="68868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0" name="Google Shape;240;p9"/>
          <p:cNvGrpSpPr/>
          <p:nvPr/>
        </p:nvGrpSpPr>
        <p:grpSpPr>
          <a:xfrm flipH="1" rot="-2449797">
            <a:off x="5728016" y="5359698"/>
            <a:ext cx="3853284" cy="1105832"/>
            <a:chOff x="3809875" y="1963175"/>
            <a:chExt cx="1923600" cy="492150"/>
          </a:xfrm>
        </p:grpSpPr>
        <p:sp>
          <p:nvSpPr>
            <p:cNvPr id="241" name="Google Shape;241;p9"/>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2" name="Google Shape;252;p9"/>
          <p:cNvGrpSpPr/>
          <p:nvPr/>
        </p:nvGrpSpPr>
        <p:grpSpPr>
          <a:xfrm rot="-498598">
            <a:off x="1226919" y="-336452"/>
            <a:ext cx="715017" cy="1055010"/>
            <a:chOff x="6554696" y="509501"/>
            <a:chExt cx="711709" cy="793261"/>
          </a:xfrm>
        </p:grpSpPr>
        <p:sp>
          <p:nvSpPr>
            <p:cNvPr id="253" name="Google Shape;253;p9"/>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p9"/>
          <p:cNvGrpSpPr/>
          <p:nvPr/>
        </p:nvGrpSpPr>
        <p:grpSpPr>
          <a:xfrm rot="1061378">
            <a:off x="783283" y="6297246"/>
            <a:ext cx="2549585" cy="3164364"/>
            <a:chOff x="1857000" y="3245400"/>
            <a:chExt cx="1233825" cy="1186575"/>
          </a:xfrm>
        </p:grpSpPr>
        <p:sp>
          <p:nvSpPr>
            <p:cNvPr id="256" name="Google Shape;256;p9"/>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2" name="Google Shape;262;p9"/>
          <p:cNvSpPr/>
          <p:nvPr/>
        </p:nvSpPr>
        <p:spPr>
          <a:xfrm rot="-510367">
            <a:off x="1317177" y="-194023"/>
            <a:ext cx="103438" cy="733084"/>
          </a:xfrm>
          <a:prstGeom prst="roundRect">
            <a:avLst>
              <a:gd fmla="val 50000" name="adj"/>
            </a:avLst>
          </a:prstGeom>
          <a:solidFill>
            <a:schemeClr val="lt2">
              <a:alpha val="4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3" name="Shape 263"/>
        <p:cNvGrpSpPr/>
        <p:nvPr/>
      </p:nvGrpSpPr>
      <p:grpSpPr>
        <a:xfrm>
          <a:off x="0" y="0"/>
          <a:ext cx="0" cy="0"/>
          <a:chOff x="0" y="0"/>
          <a:chExt cx="0" cy="0"/>
        </a:xfrm>
      </p:grpSpPr>
      <p:sp>
        <p:nvSpPr>
          <p:cNvPr id="264" name="Google Shape;264;p10"/>
          <p:cNvSpPr txBox="1"/>
          <p:nvPr>
            <p:ph type="title"/>
          </p:nvPr>
        </p:nvSpPr>
        <p:spPr>
          <a:xfrm>
            <a:off x="311700" y="2867800"/>
            <a:ext cx="8520600" cy="1122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6.xml"/><Relationship Id="rId22" Type="http://schemas.openxmlformats.org/officeDocument/2006/relationships/slideLayout" Target="../slideLayouts/slideLayout48.xml"/><Relationship Id="rId21" Type="http://schemas.openxmlformats.org/officeDocument/2006/relationships/slideLayout" Target="../slideLayouts/slideLayout47.xml"/><Relationship Id="rId24" Type="http://schemas.openxmlformats.org/officeDocument/2006/relationships/slideLayout" Target="../slideLayouts/slideLayout50.xml"/><Relationship Id="rId23" Type="http://schemas.openxmlformats.org/officeDocument/2006/relationships/slideLayout" Target="../slideLayouts/slideLayout49.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26" Type="http://schemas.openxmlformats.org/officeDocument/2006/relationships/theme" Target="../theme/theme4.xml"/><Relationship Id="rId25" Type="http://schemas.openxmlformats.org/officeDocument/2006/relationships/slideLayout" Target="../slideLayouts/slideLayout51.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9" Type="http://schemas.openxmlformats.org/officeDocument/2006/relationships/slideLayout" Target="../slideLayouts/slideLayout45.xml"/><Relationship Id="rId18"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theme" Target="../theme/theme3.xml"/><Relationship Id="rId25" Type="http://schemas.openxmlformats.org/officeDocument/2006/relationships/slideLayout" Target="../slideLayouts/slideLayout76.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EAD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20000" y="720000"/>
            <a:ext cx="7704000" cy="76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11" name="Google Shape;11;p1"/>
          <p:cNvSpPr txBox="1"/>
          <p:nvPr>
            <p:ph idx="1" type="body"/>
          </p:nvPr>
        </p:nvSpPr>
        <p:spPr>
          <a:xfrm>
            <a:off x="720000" y="1582800"/>
            <a:ext cx="7704000" cy="4555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93" name="Shape 793"/>
        <p:cNvGrpSpPr/>
        <p:nvPr/>
      </p:nvGrpSpPr>
      <p:grpSpPr>
        <a:xfrm>
          <a:off x="0" y="0"/>
          <a:ext cx="0" cy="0"/>
          <a:chOff x="0" y="0"/>
          <a:chExt cx="0" cy="0"/>
        </a:xfrm>
      </p:grpSpPr>
      <p:sp>
        <p:nvSpPr>
          <p:cNvPr id="794" name="Google Shape;794;p28"/>
          <p:cNvSpPr txBox="1"/>
          <p:nvPr>
            <p:ph type="title"/>
          </p:nvPr>
        </p:nvSpPr>
        <p:spPr>
          <a:xfrm>
            <a:off x="720000" y="720000"/>
            <a:ext cx="7704000" cy="76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795" name="Google Shape;795;p28"/>
          <p:cNvSpPr txBox="1"/>
          <p:nvPr>
            <p:ph idx="1" type="body"/>
          </p:nvPr>
        </p:nvSpPr>
        <p:spPr>
          <a:xfrm>
            <a:off x="720000" y="1582800"/>
            <a:ext cx="7704000" cy="4555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71" name="Shape 1571"/>
        <p:cNvGrpSpPr/>
        <p:nvPr/>
      </p:nvGrpSpPr>
      <p:grpSpPr>
        <a:xfrm>
          <a:off x="0" y="0"/>
          <a:ext cx="0" cy="0"/>
          <a:chOff x="0" y="0"/>
          <a:chExt cx="0" cy="0"/>
        </a:xfrm>
      </p:grpSpPr>
      <p:sp>
        <p:nvSpPr>
          <p:cNvPr id="1572" name="Google Shape;1572;p54"/>
          <p:cNvSpPr txBox="1"/>
          <p:nvPr>
            <p:ph type="title"/>
          </p:nvPr>
        </p:nvSpPr>
        <p:spPr>
          <a:xfrm>
            <a:off x="720000" y="720000"/>
            <a:ext cx="7704000" cy="76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1573" name="Google Shape;1573;p54"/>
          <p:cNvSpPr txBox="1"/>
          <p:nvPr>
            <p:ph idx="1" type="body"/>
          </p:nvPr>
        </p:nvSpPr>
        <p:spPr>
          <a:xfrm>
            <a:off x="720000" y="1582800"/>
            <a:ext cx="7704000" cy="4555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wcpss.net/cms/lib/NC01911451/Centricity/Domain/75/2019-2022%20Family%20Brochure.pdf" TargetMode="External"/><Relationship Id="rId5" Type="http://schemas.openxmlformats.org/officeDocument/2006/relationships/hyperlink" Target="https://drive.google.com/file/d/1VqYcFN4D7mXdYS_VSiqtJhfXiD08EBB4/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2" name="Shape 2352"/>
        <p:cNvGrpSpPr/>
        <p:nvPr/>
      </p:nvGrpSpPr>
      <p:grpSpPr>
        <a:xfrm>
          <a:off x="0" y="0"/>
          <a:ext cx="0" cy="0"/>
          <a:chOff x="0" y="0"/>
          <a:chExt cx="0" cy="0"/>
        </a:xfrm>
      </p:grpSpPr>
      <p:sp>
        <p:nvSpPr>
          <p:cNvPr id="2353" name="Google Shape;2353;p80"/>
          <p:cNvSpPr txBox="1"/>
          <p:nvPr/>
        </p:nvSpPr>
        <p:spPr>
          <a:xfrm>
            <a:off x="2748763" y="5749600"/>
            <a:ext cx="3646500" cy="38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Please keep this slide for attribution.</a:t>
            </a:r>
            <a:endParaRPr b="0" i="0" sz="1400" u="none" cap="none" strike="noStrike">
              <a:solidFill>
                <a:schemeClr val="dk2"/>
              </a:solidFill>
              <a:latin typeface="Arial"/>
              <a:ea typeface="Arial"/>
              <a:cs typeface="Arial"/>
              <a:sym typeface="Arial"/>
            </a:endParaRPr>
          </a:p>
        </p:txBody>
      </p:sp>
      <p:grpSp>
        <p:nvGrpSpPr>
          <p:cNvPr id="2354" name="Google Shape;2354;p80"/>
          <p:cNvGrpSpPr/>
          <p:nvPr/>
        </p:nvGrpSpPr>
        <p:grpSpPr>
          <a:xfrm flipH="1" rot="-174140">
            <a:off x="2997991" y="1776303"/>
            <a:ext cx="3357447" cy="306804"/>
            <a:chOff x="4345425" y="2175475"/>
            <a:chExt cx="800750" cy="176025"/>
          </a:xfrm>
        </p:grpSpPr>
        <p:sp>
          <p:nvSpPr>
            <p:cNvPr id="2355" name="Google Shape;2355;p80"/>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80"/>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7" name="Google Shape;2357;p80"/>
          <p:cNvSpPr txBox="1"/>
          <p:nvPr/>
        </p:nvSpPr>
        <p:spPr>
          <a:xfrm>
            <a:off x="1814900" y="597800"/>
            <a:ext cx="6075300" cy="16404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rgbClr val="000000"/>
              </a:buClr>
              <a:buSzPts val="4125"/>
              <a:buFont typeface="Arial"/>
              <a:buNone/>
            </a:pPr>
            <a:r>
              <a:rPr b="1" i="0" lang="en-US" sz="4125" u="none" cap="none" strike="noStrike">
                <a:solidFill>
                  <a:schemeClr val="dk2"/>
                </a:solidFill>
                <a:latin typeface="Open Sans"/>
                <a:ea typeface="Open Sans"/>
                <a:cs typeface="Open Sans"/>
                <a:sym typeface="Open Sans"/>
              </a:rPr>
              <a:t>WCPSS</a:t>
            </a:r>
            <a:r>
              <a:rPr b="0" i="0" lang="en-US" sz="4125" u="none" cap="none" strike="noStrike">
                <a:solidFill>
                  <a:schemeClr val="dk2"/>
                </a:solidFill>
                <a:latin typeface="Open Sans"/>
                <a:ea typeface="Open Sans"/>
                <a:cs typeface="Open Sans"/>
                <a:sym typeface="Open Sans"/>
              </a:rPr>
              <a:t> </a:t>
            </a:r>
            <a:br>
              <a:rPr b="0" i="0" lang="en-US" sz="4125" u="none" cap="none" strike="noStrike">
                <a:solidFill>
                  <a:schemeClr val="dk2"/>
                </a:solidFill>
                <a:latin typeface="Open Sans"/>
                <a:ea typeface="Open Sans"/>
                <a:cs typeface="Open Sans"/>
                <a:sym typeface="Open Sans"/>
              </a:rPr>
            </a:br>
            <a:r>
              <a:rPr b="1" i="0" lang="en-US" sz="4125" u="none" cap="none" strike="noStrike">
                <a:solidFill>
                  <a:schemeClr val="dk2"/>
                </a:solidFill>
                <a:latin typeface="Open Sans"/>
                <a:ea typeface="Open Sans"/>
                <a:cs typeface="Open Sans"/>
                <a:sym typeface="Open Sans"/>
              </a:rPr>
              <a:t>3rd Grade Explorer</a:t>
            </a:r>
            <a:r>
              <a:rPr b="1" i="0" lang="en-US" sz="4125" u="none" cap="none" strike="noStrike">
                <a:solidFill>
                  <a:schemeClr val="dk2"/>
                </a:solidFill>
                <a:latin typeface="Open Sans"/>
                <a:ea typeface="Open Sans"/>
                <a:cs typeface="Open Sans"/>
                <a:sym typeface="Open Sans"/>
              </a:rPr>
              <a:t>s</a:t>
            </a:r>
            <a:br>
              <a:rPr b="0" i="0" lang="en-US" sz="4125" u="none" cap="none" strike="noStrike">
                <a:solidFill>
                  <a:schemeClr val="dk2"/>
                </a:solidFill>
                <a:latin typeface="Open Sans"/>
                <a:ea typeface="Open Sans"/>
                <a:cs typeface="Open Sans"/>
                <a:sym typeface="Open Sans"/>
              </a:rPr>
            </a:br>
            <a:endParaRPr b="0" i="0" sz="1400" u="none" cap="none" strike="noStrike">
              <a:solidFill>
                <a:srgbClr val="000000"/>
              </a:solidFill>
              <a:latin typeface="Arial"/>
              <a:ea typeface="Arial"/>
              <a:cs typeface="Arial"/>
              <a:sym typeface="Arial"/>
            </a:endParaRPr>
          </a:p>
        </p:txBody>
      </p:sp>
      <p:pic>
        <p:nvPicPr>
          <p:cNvPr id="2358" name="Google Shape;2358;p80"/>
          <p:cNvPicPr preferRelativeResize="0"/>
          <p:nvPr/>
        </p:nvPicPr>
        <p:blipFill rotWithShape="1">
          <a:blip r:embed="rId3">
            <a:alphaModFix/>
          </a:blip>
          <a:srcRect b="0" l="0" r="0" t="0"/>
          <a:stretch/>
        </p:blipFill>
        <p:spPr>
          <a:xfrm>
            <a:off x="2036631" y="3068450"/>
            <a:ext cx="5070750" cy="3069650"/>
          </a:xfrm>
          <a:prstGeom prst="rect">
            <a:avLst/>
          </a:prstGeom>
          <a:noFill/>
          <a:ln>
            <a:noFill/>
          </a:ln>
        </p:spPr>
      </p:pic>
      <p:sp>
        <p:nvSpPr>
          <p:cNvPr id="2359" name="Google Shape;2359;p80"/>
          <p:cNvSpPr txBox="1"/>
          <p:nvPr>
            <p:ph idx="1" type="subTitle"/>
          </p:nvPr>
        </p:nvSpPr>
        <p:spPr>
          <a:xfrm>
            <a:off x="2632400" y="6138108"/>
            <a:ext cx="4440300" cy="476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lang="en-US">
                <a:latin typeface="Open Sans"/>
                <a:ea typeface="Open Sans"/>
                <a:cs typeface="Open Sans"/>
                <a:sym typeface="Open Sans"/>
              </a:rPr>
              <a:t>Dawn Russo</a:t>
            </a:r>
            <a:endParaRPr>
              <a:latin typeface="Open Sans"/>
              <a:ea typeface="Open Sans"/>
              <a:cs typeface="Open Sans"/>
              <a:sym typeface="Open Sans"/>
            </a:endParaRPr>
          </a:p>
        </p:txBody>
      </p:sp>
      <p:pic>
        <p:nvPicPr>
          <p:cNvPr id="2360" name="Google Shape;2360;p80"/>
          <p:cNvPicPr preferRelativeResize="0"/>
          <p:nvPr/>
        </p:nvPicPr>
        <p:blipFill rotWithShape="1">
          <a:blip r:embed="rId4">
            <a:alphaModFix/>
          </a:blip>
          <a:srcRect b="0" l="0" r="0" t="0"/>
          <a:stretch/>
        </p:blipFill>
        <p:spPr>
          <a:xfrm rot="-1486682">
            <a:off x="570272" y="306034"/>
            <a:ext cx="1716896" cy="11676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9" name="Shape 2669"/>
        <p:cNvGrpSpPr/>
        <p:nvPr/>
      </p:nvGrpSpPr>
      <p:grpSpPr>
        <a:xfrm>
          <a:off x="0" y="0"/>
          <a:ext cx="0" cy="0"/>
          <a:chOff x="0" y="0"/>
          <a:chExt cx="0" cy="0"/>
        </a:xfrm>
      </p:grpSpPr>
      <p:grpSp>
        <p:nvGrpSpPr>
          <p:cNvPr id="2670" name="Google Shape;2670;p89"/>
          <p:cNvGrpSpPr/>
          <p:nvPr/>
        </p:nvGrpSpPr>
        <p:grpSpPr>
          <a:xfrm>
            <a:off x="3572793" y="3120323"/>
            <a:ext cx="2321695" cy="234694"/>
            <a:chOff x="4345425" y="2175475"/>
            <a:chExt cx="800750" cy="176025"/>
          </a:xfrm>
        </p:grpSpPr>
        <p:sp>
          <p:nvSpPr>
            <p:cNvPr id="2671" name="Google Shape;2671;p8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8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3" name="Google Shape;2673;p89"/>
          <p:cNvGrpSpPr/>
          <p:nvPr/>
        </p:nvGrpSpPr>
        <p:grpSpPr>
          <a:xfrm rot="187521">
            <a:off x="4766658" y="3506283"/>
            <a:ext cx="1527460" cy="234629"/>
            <a:chOff x="4345425" y="2175475"/>
            <a:chExt cx="800750" cy="176025"/>
          </a:xfrm>
        </p:grpSpPr>
        <p:sp>
          <p:nvSpPr>
            <p:cNvPr id="2674" name="Google Shape;2674;p8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8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76" name="Google Shape;2676;p89"/>
          <p:cNvSpPr txBox="1"/>
          <p:nvPr>
            <p:ph type="title"/>
          </p:nvPr>
        </p:nvSpPr>
        <p:spPr>
          <a:xfrm>
            <a:off x="2487075" y="1720275"/>
            <a:ext cx="4112100" cy="35583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B5394"/>
              </a:buClr>
              <a:buSzPts val="3000"/>
              <a:buFont typeface="Noto Sans Symbols"/>
              <a:buNone/>
            </a:pPr>
            <a:r>
              <a:rPr b="0" lang="en-US" sz="2400">
                <a:solidFill>
                  <a:srgbClr val="0B5394"/>
                </a:solidFill>
                <a:latin typeface="Calibri"/>
                <a:ea typeface="Calibri"/>
                <a:cs typeface="Calibri"/>
                <a:sym typeface="Calibri"/>
              </a:rPr>
              <a:t>Our goal is to support classrooms with educators working together </a:t>
            </a:r>
            <a:endParaRPr b="0" sz="2400">
              <a:solidFill>
                <a:srgbClr val="0B5394"/>
              </a:solidFill>
              <a:latin typeface="Calibri"/>
              <a:ea typeface="Calibri"/>
              <a:cs typeface="Calibri"/>
              <a:sym typeface="Calibri"/>
            </a:endParaRPr>
          </a:p>
          <a:p>
            <a:pPr indent="0" lvl="0" marL="0" rtl="0" algn="ctr">
              <a:lnSpc>
                <a:spcPct val="100000"/>
              </a:lnSpc>
              <a:spcBef>
                <a:spcPts val="0"/>
              </a:spcBef>
              <a:spcAft>
                <a:spcPts val="0"/>
              </a:spcAft>
              <a:buClr>
                <a:srgbClr val="0B5394"/>
              </a:buClr>
              <a:buSzPts val="3000"/>
              <a:buFont typeface="Noto Sans Symbols"/>
              <a:buNone/>
            </a:pPr>
            <a:r>
              <a:rPr b="0" lang="en-US" sz="2400">
                <a:solidFill>
                  <a:srgbClr val="0B5394"/>
                </a:solidFill>
                <a:latin typeface="Calibri"/>
                <a:ea typeface="Calibri"/>
                <a:cs typeface="Calibri"/>
                <a:sym typeface="Calibri"/>
              </a:rPr>
              <a:t>to help each student grow and develop to their full potential.</a:t>
            </a:r>
            <a:endParaRPr b="0" sz="2400">
              <a:solidFill>
                <a:schemeClr val="dk2"/>
              </a:solidFill>
              <a:latin typeface="Arial"/>
              <a:ea typeface="Arial"/>
              <a:cs typeface="Arial"/>
              <a:sym typeface="Arial"/>
            </a:endParaRPr>
          </a:p>
          <a:p>
            <a:pPr indent="0" lvl="0" marL="0" rtl="0" algn="ctr">
              <a:lnSpc>
                <a:spcPct val="100000"/>
              </a:lnSpc>
              <a:spcBef>
                <a:spcPts val="0"/>
              </a:spcBef>
              <a:spcAft>
                <a:spcPts val="0"/>
              </a:spcAft>
              <a:buClr>
                <a:schemeClr val="dk1"/>
              </a:buClr>
              <a:buSzPts val="3000"/>
              <a:buFont typeface="Noto Sans Symbols"/>
              <a:buNone/>
            </a:pPr>
            <a:r>
              <a:t/>
            </a:r>
            <a:endParaRPr sz="2400">
              <a:solidFill>
                <a:srgbClr val="0B5394"/>
              </a:solidFill>
              <a:latin typeface="Arial"/>
              <a:ea typeface="Arial"/>
              <a:cs typeface="Arial"/>
              <a:sym typeface="Arial"/>
            </a:endParaRPr>
          </a:p>
          <a:p>
            <a:pPr indent="0" lvl="0" marL="0" rtl="0" algn="ctr">
              <a:lnSpc>
                <a:spcPct val="100000"/>
              </a:lnSpc>
              <a:spcBef>
                <a:spcPts val="0"/>
              </a:spcBef>
              <a:spcAft>
                <a:spcPts val="0"/>
              </a:spcAft>
              <a:buClr>
                <a:schemeClr val="dk1"/>
              </a:buClr>
              <a:buSzPts val="3000"/>
              <a:buFont typeface="Noto Sans Symbols"/>
              <a:buNone/>
            </a:pPr>
            <a:r>
              <a:t/>
            </a:r>
            <a:endParaRPr sz="2400">
              <a:solidFill>
                <a:srgbClr val="0B5394"/>
              </a:solidFill>
              <a:latin typeface="Arial"/>
              <a:ea typeface="Arial"/>
              <a:cs typeface="Arial"/>
              <a:sym typeface="Arial"/>
            </a:endParaRPr>
          </a:p>
          <a:p>
            <a:pPr indent="0" lvl="0" marL="0" rtl="0" algn="ctr">
              <a:lnSpc>
                <a:spcPct val="100000"/>
              </a:lnSpc>
              <a:spcBef>
                <a:spcPts val="0"/>
              </a:spcBef>
              <a:spcAft>
                <a:spcPts val="0"/>
              </a:spcAft>
              <a:buClr>
                <a:srgbClr val="0B5394"/>
              </a:buClr>
              <a:buSzPts val="3000"/>
              <a:buFont typeface="Noto Sans Symbols"/>
              <a:buNone/>
            </a:pPr>
            <a:r>
              <a:rPr i="1" lang="en-US" sz="1800">
                <a:solidFill>
                  <a:srgbClr val="0B5394"/>
                </a:solidFill>
                <a:latin typeface="Arial"/>
                <a:ea typeface="Arial"/>
                <a:cs typeface="Arial"/>
                <a:sym typeface="Arial"/>
              </a:rPr>
              <a:t>~ AIG Plan goal for Explorers </a:t>
            </a:r>
            <a:endParaRPr sz="1800"/>
          </a:p>
        </p:txBody>
      </p:sp>
      <p:sp>
        <p:nvSpPr>
          <p:cNvPr id="2677" name="Google Shape;2677;p89"/>
          <p:cNvSpPr/>
          <p:nvPr/>
        </p:nvSpPr>
        <p:spPr>
          <a:xfrm>
            <a:off x="7335175" y="4656800"/>
            <a:ext cx="1030054" cy="1835737"/>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89"/>
          <p:cNvSpPr/>
          <p:nvPr/>
        </p:nvSpPr>
        <p:spPr>
          <a:xfrm rot="9491673">
            <a:off x="528643" y="1283366"/>
            <a:ext cx="1062631" cy="1802314"/>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4" name="Shape 2364"/>
        <p:cNvGrpSpPr/>
        <p:nvPr/>
      </p:nvGrpSpPr>
      <p:grpSpPr>
        <a:xfrm>
          <a:off x="0" y="0"/>
          <a:ext cx="0" cy="0"/>
          <a:chOff x="0" y="0"/>
          <a:chExt cx="0" cy="0"/>
        </a:xfrm>
      </p:grpSpPr>
      <p:grpSp>
        <p:nvGrpSpPr>
          <p:cNvPr id="2365" name="Google Shape;2365;p81"/>
          <p:cNvGrpSpPr/>
          <p:nvPr/>
        </p:nvGrpSpPr>
        <p:grpSpPr>
          <a:xfrm>
            <a:off x="699618" y="1214561"/>
            <a:ext cx="4356480" cy="234694"/>
            <a:chOff x="4345425" y="2175475"/>
            <a:chExt cx="800750" cy="176025"/>
          </a:xfrm>
        </p:grpSpPr>
        <p:sp>
          <p:nvSpPr>
            <p:cNvPr id="2366" name="Google Shape;2366;p81"/>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81"/>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8" name="Google Shape;2368;p81"/>
          <p:cNvSpPr txBox="1"/>
          <p:nvPr>
            <p:ph type="title"/>
          </p:nvPr>
        </p:nvSpPr>
        <p:spPr>
          <a:xfrm>
            <a:off x="601825" y="720000"/>
            <a:ext cx="7822200" cy="4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000"/>
              <a:buFont typeface="Calibri"/>
              <a:buNone/>
            </a:pPr>
            <a:r>
              <a:rPr b="0" lang="en-US" sz="2200">
                <a:solidFill>
                  <a:schemeClr val="dk2"/>
                </a:solidFill>
                <a:latin typeface="Open Sans"/>
                <a:ea typeface="Open Sans"/>
                <a:cs typeface="Open Sans"/>
                <a:sym typeface="Open Sans"/>
              </a:rPr>
              <a:t>Wake County Schools’ Vision for the local AIG Plan</a:t>
            </a:r>
            <a:endParaRPr sz="2000">
              <a:latin typeface="Open Sans"/>
              <a:ea typeface="Open Sans"/>
              <a:cs typeface="Open Sans"/>
              <a:sym typeface="Open Sans"/>
            </a:endParaRPr>
          </a:p>
        </p:txBody>
      </p:sp>
      <p:grpSp>
        <p:nvGrpSpPr>
          <p:cNvPr id="2369" name="Google Shape;2369;p81"/>
          <p:cNvGrpSpPr/>
          <p:nvPr/>
        </p:nvGrpSpPr>
        <p:grpSpPr>
          <a:xfrm rot="1959937">
            <a:off x="7052653" y="545923"/>
            <a:ext cx="2026698" cy="1352340"/>
            <a:chOff x="4038775" y="3369325"/>
            <a:chExt cx="1789725" cy="711700"/>
          </a:xfrm>
        </p:grpSpPr>
        <p:sp>
          <p:nvSpPr>
            <p:cNvPr id="2370" name="Google Shape;2370;p81"/>
            <p:cNvSpPr/>
            <p:nvPr/>
          </p:nvSpPr>
          <p:spPr>
            <a:xfrm>
              <a:off x="4059950" y="3603700"/>
              <a:ext cx="523950" cy="276175"/>
            </a:xfrm>
            <a:custGeom>
              <a:rect b="b" l="l" r="r" t="t"/>
              <a:pathLst>
                <a:path extrusionOk="0" h="11047" w="20958">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81"/>
            <p:cNvSpPr/>
            <p:nvPr/>
          </p:nvSpPr>
          <p:spPr>
            <a:xfrm>
              <a:off x="4043050" y="3372050"/>
              <a:ext cx="501200" cy="322275"/>
            </a:xfrm>
            <a:custGeom>
              <a:rect b="b" l="l" r="r" t="t"/>
              <a:pathLst>
                <a:path extrusionOk="0" h="12891" w="20048">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81"/>
            <p:cNvSpPr/>
            <p:nvPr/>
          </p:nvSpPr>
          <p:spPr>
            <a:xfrm>
              <a:off x="4101875" y="3397400"/>
              <a:ext cx="372750" cy="117625"/>
            </a:xfrm>
            <a:custGeom>
              <a:rect b="b" l="l" r="r" t="t"/>
              <a:pathLst>
                <a:path extrusionOk="0" h="4705" w="1491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81"/>
            <p:cNvSpPr/>
            <p:nvPr/>
          </p:nvSpPr>
          <p:spPr>
            <a:xfrm>
              <a:off x="4038775" y="3369325"/>
              <a:ext cx="550325" cy="519150"/>
            </a:xfrm>
            <a:custGeom>
              <a:rect b="b" l="l" r="r" t="t"/>
              <a:pathLst>
                <a:path extrusionOk="0" h="20766" w="22013">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81"/>
            <p:cNvSpPr/>
            <p:nvPr/>
          </p:nvSpPr>
          <p:spPr>
            <a:xfrm>
              <a:off x="4780825" y="3534300"/>
              <a:ext cx="393725" cy="234375"/>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81"/>
            <p:cNvSpPr/>
            <p:nvPr/>
          </p:nvSpPr>
          <p:spPr>
            <a:xfrm>
              <a:off x="4772275" y="3553675"/>
              <a:ext cx="363275" cy="417375"/>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81"/>
            <p:cNvSpPr/>
            <p:nvPr/>
          </p:nvSpPr>
          <p:spPr>
            <a:xfrm>
              <a:off x="4702650" y="3626025"/>
              <a:ext cx="70775" cy="58375"/>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81"/>
            <p:cNvSpPr/>
            <p:nvPr/>
          </p:nvSpPr>
          <p:spPr>
            <a:xfrm>
              <a:off x="4710750" y="3642250"/>
              <a:ext cx="82050" cy="82500"/>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81"/>
            <p:cNvSpPr/>
            <p:nvPr/>
          </p:nvSpPr>
          <p:spPr>
            <a:xfrm>
              <a:off x="4889225" y="3618300"/>
              <a:ext cx="140200" cy="44575"/>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81"/>
            <p:cNvSpPr/>
            <p:nvPr/>
          </p:nvSpPr>
          <p:spPr>
            <a:xfrm>
              <a:off x="5118850" y="3528450"/>
              <a:ext cx="709650" cy="39505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81"/>
            <p:cNvSpPr/>
            <p:nvPr/>
          </p:nvSpPr>
          <p:spPr>
            <a:xfrm>
              <a:off x="5213500" y="3590975"/>
              <a:ext cx="396875" cy="147475"/>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81"/>
            <p:cNvSpPr/>
            <p:nvPr/>
          </p:nvSpPr>
          <p:spPr>
            <a:xfrm>
              <a:off x="5070850" y="3766400"/>
              <a:ext cx="724975" cy="31117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81"/>
            <p:cNvSpPr/>
            <p:nvPr/>
          </p:nvSpPr>
          <p:spPr>
            <a:xfrm>
              <a:off x="4697000" y="3525875"/>
              <a:ext cx="1131500" cy="555150"/>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81"/>
            <p:cNvSpPr/>
            <p:nvPr/>
          </p:nvSpPr>
          <p:spPr>
            <a:xfrm>
              <a:off x="5068825" y="3761150"/>
              <a:ext cx="57725" cy="214775"/>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81"/>
            <p:cNvSpPr/>
            <p:nvPr/>
          </p:nvSpPr>
          <p:spPr>
            <a:xfrm>
              <a:off x="4825225" y="3697850"/>
              <a:ext cx="21000" cy="56475"/>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81"/>
            <p:cNvSpPr/>
            <p:nvPr/>
          </p:nvSpPr>
          <p:spPr>
            <a:xfrm>
              <a:off x="5115925" y="3539325"/>
              <a:ext cx="61550" cy="23212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81"/>
            <p:cNvSpPr/>
            <p:nvPr/>
          </p:nvSpPr>
          <p:spPr>
            <a:xfrm>
              <a:off x="5039525" y="3548650"/>
              <a:ext cx="101450" cy="40535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81"/>
            <p:cNvSpPr/>
            <p:nvPr/>
          </p:nvSpPr>
          <p:spPr>
            <a:xfrm>
              <a:off x="4836050" y="3636975"/>
              <a:ext cx="24350" cy="70875"/>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81"/>
            <p:cNvSpPr/>
            <p:nvPr/>
          </p:nvSpPr>
          <p:spPr>
            <a:xfrm>
              <a:off x="4769575" y="3641500"/>
              <a:ext cx="28650" cy="88500"/>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9" name="Google Shape;2389;p81"/>
          <p:cNvSpPr txBox="1"/>
          <p:nvPr/>
        </p:nvSpPr>
        <p:spPr>
          <a:xfrm>
            <a:off x="755775" y="1931450"/>
            <a:ext cx="7068000" cy="32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Open Sans"/>
                <a:ea typeface="Open Sans"/>
                <a:cs typeface="Open Sans"/>
                <a:sym typeface="Open Sans"/>
              </a:rPr>
              <a:t>All Wake County Public School System</a:t>
            </a:r>
            <a:endParaRPr b="0" i="0" sz="2600" u="none" cap="none" strike="noStrike">
              <a:solidFill>
                <a:schemeClr val="dk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chemeClr val="dk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Open Sans"/>
                <a:ea typeface="Open Sans"/>
                <a:cs typeface="Open Sans"/>
                <a:sym typeface="Open Sans"/>
              </a:rPr>
              <a:t>students will be prepared to reach their</a:t>
            </a:r>
            <a:endParaRPr b="0" i="0" sz="2600" u="none" cap="none" strike="noStrike">
              <a:solidFill>
                <a:schemeClr val="dk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chemeClr val="dk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Open Sans"/>
                <a:ea typeface="Open Sans"/>
                <a:cs typeface="Open Sans"/>
                <a:sym typeface="Open Sans"/>
              </a:rPr>
              <a:t>full potential and lead productive lives in</a:t>
            </a:r>
            <a:endParaRPr b="0" i="0" sz="2600" u="none" cap="none" strike="noStrike">
              <a:solidFill>
                <a:schemeClr val="dk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chemeClr val="dk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Open Sans"/>
                <a:ea typeface="Open Sans"/>
                <a:cs typeface="Open Sans"/>
                <a:sym typeface="Open Sans"/>
              </a:rPr>
              <a:t>a complex and changing world.</a:t>
            </a:r>
            <a:endParaRPr b="0" i="0" sz="26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3200"/>
              <a:buFont typeface="Arial"/>
              <a:buNone/>
            </a:pPr>
            <a:br>
              <a:rPr b="0" i="0" lang="en-US" sz="3200" u="none" cap="none" strike="noStrike">
                <a:solidFill>
                  <a:schemeClr val="dk2"/>
                </a:solidFill>
                <a:latin typeface="Calibri"/>
                <a:ea typeface="Calibri"/>
                <a:cs typeface="Calibri"/>
                <a:sym typeface="Calibri"/>
              </a:rPr>
            </a:br>
            <a:r>
              <a:rPr b="0" i="1" lang="en-US" sz="1600" u="none" cap="none" strike="noStrike">
                <a:solidFill>
                  <a:schemeClr val="dk2"/>
                </a:solidFill>
                <a:latin typeface="Calibri"/>
                <a:ea typeface="Calibri"/>
                <a:cs typeface="Calibri"/>
                <a:sym typeface="Calibri"/>
              </a:rPr>
              <a:t>~from the 2019-2022 WCPSS AIG Plan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94" name="Shape 2394"/>
        <p:cNvGrpSpPr/>
        <p:nvPr/>
      </p:nvGrpSpPr>
      <p:grpSpPr>
        <a:xfrm>
          <a:off x="0" y="0"/>
          <a:ext cx="0" cy="0"/>
          <a:chOff x="0" y="0"/>
          <a:chExt cx="0" cy="0"/>
        </a:xfrm>
      </p:grpSpPr>
      <p:sp>
        <p:nvSpPr>
          <p:cNvPr id="2395" name="Google Shape;2395;p82"/>
          <p:cNvSpPr txBox="1"/>
          <p:nvPr>
            <p:ph type="title"/>
          </p:nvPr>
        </p:nvSpPr>
        <p:spPr>
          <a:xfrm>
            <a:off x="2943025" y="3408775"/>
            <a:ext cx="3504900" cy="76350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chemeClr val="dk1"/>
              </a:buClr>
              <a:buSzPts val="3000"/>
              <a:buFont typeface="Calibri"/>
              <a:buNone/>
            </a:pPr>
            <a:r>
              <a:rPr i="0" lang="en-US" sz="3700" u="none" cap="none" strike="noStrike">
                <a:solidFill>
                  <a:schemeClr val="dk1"/>
                </a:solidFill>
                <a:latin typeface="Open Sans"/>
                <a:ea typeface="Open Sans"/>
                <a:cs typeface="Open Sans"/>
                <a:sym typeface="Open Sans"/>
              </a:rPr>
              <a:t>Team Effort</a:t>
            </a:r>
            <a:endParaRPr sz="2300">
              <a:latin typeface="Open Sans"/>
              <a:ea typeface="Open Sans"/>
              <a:cs typeface="Open Sans"/>
              <a:sym typeface="Open Sans"/>
            </a:endParaRPr>
          </a:p>
        </p:txBody>
      </p:sp>
      <p:grpSp>
        <p:nvGrpSpPr>
          <p:cNvPr id="2396" name="Google Shape;2396;p82"/>
          <p:cNvGrpSpPr/>
          <p:nvPr/>
        </p:nvGrpSpPr>
        <p:grpSpPr>
          <a:xfrm>
            <a:off x="1905769" y="1894908"/>
            <a:ext cx="5579416" cy="4061640"/>
            <a:chOff x="258291" y="1179"/>
            <a:chExt cx="5579416" cy="4061640"/>
          </a:xfrm>
        </p:grpSpPr>
        <p:sp>
          <p:nvSpPr>
            <p:cNvPr id="2397" name="Google Shape;2397;p82"/>
            <p:cNvSpPr/>
            <p:nvPr/>
          </p:nvSpPr>
          <p:spPr>
            <a:xfrm>
              <a:off x="1995785" y="1179"/>
              <a:ext cx="2104429" cy="1052214"/>
            </a:xfrm>
            <a:prstGeom prst="roundRect">
              <a:avLst>
                <a:gd fmla="val 10000" name="adj"/>
              </a:avLst>
            </a:prstGeom>
            <a:solidFill>
              <a:schemeClr val="accent4"/>
            </a:solidFill>
            <a:ln>
              <a:noFill/>
            </a:ln>
            <a:effectLst>
              <a:outerShdw blurRad="57150" rotWithShape="0" algn="ctr" dir="5400000" dist="38100">
                <a:srgbClr val="004649">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82"/>
            <p:cNvSpPr txBox="1"/>
            <p:nvPr/>
          </p:nvSpPr>
          <p:spPr>
            <a:xfrm>
              <a:off x="2026603" y="31997"/>
              <a:ext cx="2042793" cy="990578"/>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Open Sans"/>
                  <a:ea typeface="Open Sans"/>
                  <a:cs typeface="Open Sans"/>
                  <a:sym typeface="Open Sans"/>
                </a:rPr>
                <a:t>Students</a:t>
              </a:r>
              <a:endParaRPr b="0" i="0" sz="2700" u="none" cap="none" strike="noStrike">
                <a:solidFill>
                  <a:schemeClr val="dk1"/>
                </a:solidFill>
                <a:latin typeface="Open Sans"/>
                <a:ea typeface="Open Sans"/>
                <a:cs typeface="Open Sans"/>
                <a:sym typeface="Open Sans"/>
              </a:endParaRPr>
            </a:p>
          </p:txBody>
        </p:sp>
        <p:sp>
          <p:nvSpPr>
            <p:cNvPr id="2399" name="Google Shape;2399;p82"/>
            <p:cNvSpPr/>
            <p:nvPr/>
          </p:nvSpPr>
          <p:spPr>
            <a:xfrm rot="3600255">
              <a:off x="4131709" y="1712666"/>
              <a:ext cx="1096341" cy="368276"/>
            </a:xfrm>
            <a:prstGeom prst="leftRightArrow">
              <a:avLst>
                <a:gd fmla="val 60000" name="adj1"/>
                <a:gd fmla="val 50000" name="adj2"/>
              </a:avLst>
            </a:prstGeom>
            <a:solidFill>
              <a:schemeClr val="accent4"/>
            </a:solidFill>
            <a:ln>
              <a:noFill/>
            </a:ln>
            <a:effectLst>
              <a:outerShdw blurRad="57150" rotWithShape="0" algn="ctr" dir="5400000" dist="38100">
                <a:srgbClr val="374C4D">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82"/>
            <p:cNvSpPr txBox="1"/>
            <p:nvPr/>
          </p:nvSpPr>
          <p:spPr>
            <a:xfrm rot="3600354">
              <a:off x="4312062" y="1786318"/>
              <a:ext cx="735731" cy="220957"/>
            </a:xfrm>
            <a:prstGeom prst="rect">
              <a:avLst/>
            </a:prstGeom>
            <a:solidFill>
              <a:schemeClr val="accent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401" name="Google Shape;2401;p82"/>
            <p:cNvSpPr/>
            <p:nvPr/>
          </p:nvSpPr>
          <p:spPr>
            <a:xfrm>
              <a:off x="3733278" y="3010605"/>
              <a:ext cx="2104429" cy="1052214"/>
            </a:xfrm>
            <a:prstGeom prst="roundRect">
              <a:avLst>
                <a:gd fmla="val 10000" name="adj"/>
              </a:avLst>
            </a:prstGeom>
            <a:solidFill>
              <a:schemeClr val="accent4"/>
            </a:solidFill>
            <a:ln>
              <a:noFill/>
            </a:ln>
            <a:effectLst>
              <a:outerShdw blurRad="57150" rotWithShape="0" algn="ctr" dir="5400000" dist="38100">
                <a:srgbClr val="004649">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82"/>
            <p:cNvSpPr txBox="1"/>
            <p:nvPr/>
          </p:nvSpPr>
          <p:spPr>
            <a:xfrm>
              <a:off x="3764096" y="3041423"/>
              <a:ext cx="2042793" cy="990578"/>
            </a:xfrm>
            <a:prstGeom prst="rect">
              <a:avLst/>
            </a:prstGeom>
            <a:solidFill>
              <a:schemeClr val="accent4"/>
            </a:solidFill>
            <a:ln cap="flat" cmpd="sng" w="9525">
              <a:solidFill>
                <a:srgbClr val="000000"/>
              </a:solidFill>
              <a:prstDash val="solid"/>
              <a:round/>
              <a:headEnd len="sm" w="sm" type="none"/>
              <a:tailEnd len="sm" w="sm" type="none"/>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Open Sans"/>
                  <a:ea typeface="Open Sans"/>
                  <a:cs typeface="Open Sans"/>
                  <a:sym typeface="Open Sans"/>
                </a:rPr>
                <a:t>AIG Teacher</a:t>
              </a:r>
              <a:endParaRPr b="0" i="0" sz="2700" u="none" cap="none" strike="noStrike">
                <a:solidFill>
                  <a:schemeClr val="dk1"/>
                </a:solidFill>
                <a:latin typeface="Open Sans"/>
                <a:ea typeface="Open Sans"/>
                <a:cs typeface="Open Sans"/>
                <a:sym typeface="Open Sans"/>
              </a:endParaRPr>
            </a:p>
          </p:txBody>
        </p:sp>
        <p:sp>
          <p:nvSpPr>
            <p:cNvPr id="2403" name="Google Shape;2403;p82"/>
            <p:cNvSpPr/>
            <p:nvPr/>
          </p:nvSpPr>
          <p:spPr>
            <a:xfrm rot="10800000">
              <a:off x="2499777" y="3352575"/>
              <a:ext cx="1096445" cy="368275"/>
            </a:xfrm>
            <a:prstGeom prst="leftRightArrow">
              <a:avLst>
                <a:gd fmla="val 60000" name="adj1"/>
                <a:gd fmla="val 50000" name="adj2"/>
              </a:avLst>
            </a:prstGeom>
            <a:solidFill>
              <a:schemeClr val="accent4"/>
            </a:solidFill>
            <a:ln>
              <a:noFill/>
            </a:ln>
            <a:effectLst>
              <a:outerShdw blurRad="57150" rotWithShape="0" algn="ctr" dir="5400000" dist="38100">
                <a:srgbClr val="374C4D">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82"/>
            <p:cNvSpPr txBox="1"/>
            <p:nvPr/>
          </p:nvSpPr>
          <p:spPr>
            <a:xfrm>
              <a:off x="2610259" y="3426230"/>
              <a:ext cx="875480" cy="220965"/>
            </a:xfrm>
            <a:prstGeom prst="rect">
              <a:avLst/>
            </a:prstGeom>
            <a:solidFill>
              <a:schemeClr val="accent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405" name="Google Shape;2405;p82"/>
            <p:cNvSpPr/>
            <p:nvPr/>
          </p:nvSpPr>
          <p:spPr>
            <a:xfrm>
              <a:off x="258291" y="3010605"/>
              <a:ext cx="2104429" cy="1052214"/>
            </a:xfrm>
            <a:prstGeom prst="roundRect">
              <a:avLst>
                <a:gd fmla="val 10000" name="adj"/>
              </a:avLst>
            </a:prstGeom>
            <a:solidFill>
              <a:schemeClr val="accent4"/>
            </a:solidFill>
            <a:ln>
              <a:noFill/>
            </a:ln>
            <a:effectLst>
              <a:outerShdw blurRad="57150" rotWithShape="0" algn="ctr" dir="5400000" dist="38100">
                <a:srgbClr val="004649">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82"/>
            <p:cNvSpPr txBox="1"/>
            <p:nvPr/>
          </p:nvSpPr>
          <p:spPr>
            <a:xfrm>
              <a:off x="289109" y="3041423"/>
              <a:ext cx="2042793" cy="990578"/>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Open Sans"/>
                  <a:ea typeface="Open Sans"/>
                  <a:cs typeface="Open Sans"/>
                  <a:sym typeface="Open Sans"/>
                </a:rPr>
                <a:t>3</a:t>
              </a:r>
              <a:r>
                <a:rPr b="0" baseline="30000" i="0" lang="en-US" sz="2700" u="none" cap="none" strike="noStrike">
                  <a:solidFill>
                    <a:schemeClr val="dk1"/>
                  </a:solidFill>
                  <a:latin typeface="Open Sans"/>
                  <a:ea typeface="Open Sans"/>
                  <a:cs typeface="Open Sans"/>
                  <a:sym typeface="Open Sans"/>
                </a:rPr>
                <a:t>rd</a:t>
              </a:r>
              <a:r>
                <a:rPr b="0" i="0" lang="en-US" sz="2700" u="none" cap="none" strike="noStrike">
                  <a:solidFill>
                    <a:schemeClr val="dk1"/>
                  </a:solidFill>
                  <a:latin typeface="Open Sans"/>
                  <a:ea typeface="Open Sans"/>
                  <a:cs typeface="Open Sans"/>
                  <a:sym typeface="Open Sans"/>
                </a:rPr>
                <a:t> Grade Teachers</a:t>
              </a:r>
              <a:r>
                <a:rPr b="0" i="0" lang="en-US" sz="2700" u="none" cap="none" strike="noStrike">
                  <a:solidFill>
                    <a:srgbClr val="000000"/>
                  </a:solidFill>
                  <a:latin typeface="Calibri"/>
                  <a:ea typeface="Calibri"/>
                  <a:cs typeface="Calibri"/>
                  <a:sym typeface="Calibri"/>
                </a:rPr>
                <a:t> </a:t>
              </a:r>
              <a:endParaRPr b="0" i="0" sz="2700" u="none" cap="none" strike="noStrike">
                <a:solidFill>
                  <a:srgbClr val="000000"/>
                </a:solidFill>
                <a:latin typeface="Calibri"/>
                <a:ea typeface="Calibri"/>
                <a:cs typeface="Calibri"/>
                <a:sym typeface="Calibri"/>
              </a:endParaRPr>
            </a:p>
          </p:txBody>
        </p:sp>
        <p:sp>
          <p:nvSpPr>
            <p:cNvPr id="2407" name="Google Shape;2407;p82"/>
            <p:cNvSpPr/>
            <p:nvPr/>
          </p:nvSpPr>
          <p:spPr>
            <a:xfrm rot="-3600000">
              <a:off x="906313" y="1655810"/>
              <a:ext cx="1096445" cy="368275"/>
            </a:xfrm>
            <a:prstGeom prst="leftRightArrow">
              <a:avLst>
                <a:gd fmla="val 60000" name="adj1"/>
                <a:gd fmla="val 50000" name="adj2"/>
              </a:avLst>
            </a:prstGeom>
            <a:solidFill>
              <a:schemeClr val="accent4"/>
            </a:solidFill>
            <a:ln>
              <a:noFill/>
            </a:ln>
            <a:effectLst>
              <a:outerShdw blurRad="57150" rotWithShape="0" algn="ctr" dir="5400000" dist="38100">
                <a:srgbClr val="374C4D">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82"/>
            <p:cNvSpPr txBox="1"/>
            <p:nvPr/>
          </p:nvSpPr>
          <p:spPr>
            <a:xfrm rot="-3600377">
              <a:off x="1090629" y="1743817"/>
              <a:ext cx="711135" cy="220957"/>
            </a:xfrm>
            <a:prstGeom prst="rect">
              <a:avLst/>
            </a:prstGeom>
            <a:solidFill>
              <a:schemeClr val="accent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2409" name="Google Shape;2409;p82"/>
          <p:cNvSpPr txBox="1"/>
          <p:nvPr/>
        </p:nvSpPr>
        <p:spPr>
          <a:xfrm>
            <a:off x="2118725" y="74425"/>
            <a:ext cx="5638800" cy="831000"/>
          </a:xfrm>
          <a:prstGeom prst="rect">
            <a:avLst/>
          </a:prstGeom>
          <a:no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3</a:t>
            </a:r>
            <a:r>
              <a:rPr b="0" baseline="30000" i="0" lang="en-US" sz="4800" u="none" cap="none" strike="noStrike">
                <a:solidFill>
                  <a:schemeClr val="dk1"/>
                </a:solidFill>
                <a:latin typeface="Calibri"/>
                <a:ea typeface="Calibri"/>
                <a:cs typeface="Calibri"/>
                <a:sym typeface="Calibri"/>
              </a:rPr>
              <a:t>rd</a:t>
            </a:r>
            <a:r>
              <a:rPr b="0" i="0" lang="en-US" sz="4800" u="none" cap="none" strike="noStrike">
                <a:solidFill>
                  <a:schemeClr val="dk1"/>
                </a:solidFill>
                <a:latin typeface="Calibri"/>
                <a:ea typeface="Calibri"/>
                <a:cs typeface="Calibri"/>
                <a:sym typeface="Calibri"/>
              </a:rPr>
              <a:t> Grade Explorers</a:t>
            </a:r>
            <a:endParaRPr b="0" i="0" sz="4800" u="none" cap="none" strike="noStrike">
              <a:solidFill>
                <a:schemeClr val="dk1"/>
              </a:solidFill>
              <a:latin typeface="Calibri"/>
              <a:ea typeface="Calibri"/>
              <a:cs typeface="Calibri"/>
              <a:sym typeface="Calibri"/>
            </a:endParaRPr>
          </a:p>
        </p:txBody>
      </p:sp>
      <p:grpSp>
        <p:nvGrpSpPr>
          <p:cNvPr id="2410" name="Google Shape;2410;p82"/>
          <p:cNvGrpSpPr/>
          <p:nvPr/>
        </p:nvGrpSpPr>
        <p:grpSpPr>
          <a:xfrm>
            <a:off x="2655738" y="834852"/>
            <a:ext cx="4765485" cy="230173"/>
            <a:chOff x="1394800" y="3522000"/>
            <a:chExt cx="1048650" cy="138275"/>
          </a:xfrm>
        </p:grpSpPr>
        <p:sp>
          <p:nvSpPr>
            <p:cNvPr id="2411" name="Google Shape;2411;p82"/>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82"/>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82"/>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82"/>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82"/>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82"/>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82"/>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82"/>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82"/>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4" name="Shape 2424"/>
        <p:cNvGrpSpPr/>
        <p:nvPr/>
      </p:nvGrpSpPr>
      <p:grpSpPr>
        <a:xfrm>
          <a:off x="0" y="0"/>
          <a:ext cx="0" cy="0"/>
          <a:chOff x="0" y="0"/>
          <a:chExt cx="0" cy="0"/>
        </a:xfrm>
      </p:grpSpPr>
      <p:sp>
        <p:nvSpPr>
          <p:cNvPr id="2425" name="Google Shape;2425;p83"/>
          <p:cNvSpPr txBox="1"/>
          <p:nvPr>
            <p:ph type="title"/>
          </p:nvPr>
        </p:nvSpPr>
        <p:spPr>
          <a:xfrm>
            <a:off x="910200" y="0"/>
            <a:ext cx="7243200" cy="76200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chemeClr val="dk2"/>
              </a:buClr>
              <a:buSzPts val="3000"/>
              <a:buFont typeface="Calibri"/>
              <a:buNone/>
            </a:pPr>
            <a:r>
              <a:rPr i="0" lang="en-US" sz="4000" u="none" cap="none" strike="noStrike">
                <a:latin typeface="Open Sans"/>
                <a:ea typeface="Open Sans"/>
                <a:cs typeface="Open Sans"/>
                <a:sym typeface="Open Sans"/>
              </a:rPr>
              <a:t>3</a:t>
            </a:r>
            <a:r>
              <a:rPr baseline="30000" i="0" lang="en-US" sz="4000" u="none" cap="none" strike="noStrike">
                <a:latin typeface="Open Sans"/>
                <a:ea typeface="Open Sans"/>
                <a:cs typeface="Open Sans"/>
                <a:sym typeface="Open Sans"/>
              </a:rPr>
              <a:t>rd</a:t>
            </a:r>
            <a:r>
              <a:rPr i="0" lang="en-US" sz="4000" u="none" cap="none" strike="noStrike">
                <a:latin typeface="Open Sans"/>
                <a:ea typeface="Open Sans"/>
                <a:cs typeface="Open Sans"/>
                <a:sym typeface="Open Sans"/>
              </a:rPr>
              <a:t> Grade Explorers Classes</a:t>
            </a:r>
            <a:endParaRPr i="0" sz="4000" u="none" cap="none" strike="noStrike">
              <a:latin typeface="Open Sans"/>
              <a:ea typeface="Open Sans"/>
              <a:cs typeface="Open Sans"/>
              <a:sym typeface="Open Sans"/>
            </a:endParaRPr>
          </a:p>
        </p:txBody>
      </p:sp>
      <p:sp>
        <p:nvSpPr>
          <p:cNvPr id="2426" name="Google Shape;2426;p83"/>
          <p:cNvSpPr txBox="1"/>
          <p:nvPr/>
        </p:nvSpPr>
        <p:spPr>
          <a:xfrm>
            <a:off x="4876800" y="1752600"/>
            <a:ext cx="3429000" cy="3306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2427" name="Google Shape;2427;p83"/>
          <p:cNvSpPr txBox="1"/>
          <p:nvPr/>
        </p:nvSpPr>
        <p:spPr>
          <a:xfrm>
            <a:off x="5102225" y="1981200"/>
            <a:ext cx="4116600" cy="30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5394"/>
              </a:buClr>
              <a:buSzPts val="2200"/>
              <a:buFont typeface="Arial"/>
              <a:buNone/>
            </a:pPr>
            <a:r>
              <a:rPr b="0" i="0" lang="en-US" sz="2200" u="none" cap="none" strike="noStrike">
                <a:solidFill>
                  <a:srgbClr val="0B5394"/>
                </a:solidFill>
                <a:latin typeface="Arial"/>
                <a:ea typeface="Arial"/>
                <a:cs typeface="Arial"/>
                <a:sym typeface="Arial"/>
              </a:rPr>
              <a:t>Students who demonstrate high potential in the activities will receive enrichment/ extension activities in language arts and/or math under the guidance of the AIG teacher.</a:t>
            </a:r>
            <a:endParaRPr b="0" i="0" sz="1400" u="none" cap="none" strike="noStrike">
              <a:solidFill>
                <a:srgbClr val="000000"/>
              </a:solidFill>
              <a:latin typeface="Arial"/>
              <a:ea typeface="Arial"/>
              <a:cs typeface="Arial"/>
              <a:sym typeface="Arial"/>
            </a:endParaRPr>
          </a:p>
        </p:txBody>
      </p:sp>
      <p:sp>
        <p:nvSpPr>
          <p:cNvPr id="2428" name="Google Shape;2428;p83"/>
          <p:cNvSpPr txBox="1"/>
          <p:nvPr/>
        </p:nvSpPr>
        <p:spPr>
          <a:xfrm>
            <a:off x="-138625" y="990600"/>
            <a:ext cx="4116600" cy="762000"/>
          </a:xfrm>
          <a:prstGeom prst="rect">
            <a:avLst/>
          </a:prstGeom>
          <a:solidFill>
            <a:schemeClr val="lt1"/>
          </a:solidFill>
          <a:ln cap="flat" cmpd="sng" w="38100">
            <a:solidFill>
              <a:srgbClr val="D9EAD3"/>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5394"/>
                </a:solidFill>
                <a:latin typeface="Open Sans"/>
                <a:ea typeface="Open Sans"/>
                <a:cs typeface="Open Sans"/>
                <a:sym typeface="Open Sans"/>
              </a:rPr>
              <a:t>Whole Group Experiences</a:t>
            </a:r>
            <a:endParaRPr b="0" i="0" sz="1400" u="none" cap="none" strike="noStrike">
              <a:solidFill>
                <a:srgbClr val="000000"/>
              </a:solidFill>
              <a:latin typeface="Open Sans"/>
              <a:ea typeface="Open Sans"/>
              <a:cs typeface="Open Sans"/>
              <a:sym typeface="Open Sans"/>
            </a:endParaRPr>
          </a:p>
        </p:txBody>
      </p:sp>
      <p:sp>
        <p:nvSpPr>
          <p:cNvPr id="2429" name="Google Shape;2429;p83"/>
          <p:cNvSpPr txBox="1"/>
          <p:nvPr/>
        </p:nvSpPr>
        <p:spPr>
          <a:xfrm>
            <a:off x="5102225" y="990600"/>
            <a:ext cx="4116600" cy="762000"/>
          </a:xfrm>
          <a:prstGeom prst="rect">
            <a:avLst/>
          </a:prstGeom>
          <a:solidFill>
            <a:schemeClr val="lt1"/>
          </a:solidFill>
          <a:ln cap="flat" cmpd="sng" w="38100">
            <a:solidFill>
              <a:srgbClr val="D9EAD3"/>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2500"/>
              <a:buFont typeface="Arial"/>
              <a:buNone/>
            </a:pPr>
            <a:r>
              <a:rPr b="1" i="0" lang="en-US" sz="2500" u="none" cap="none" strike="noStrike">
                <a:solidFill>
                  <a:srgbClr val="0B5394"/>
                </a:solidFill>
                <a:latin typeface="Open Sans"/>
                <a:ea typeface="Open Sans"/>
                <a:cs typeface="Open Sans"/>
                <a:sym typeface="Open Sans"/>
              </a:rPr>
              <a:t>Small Group Experiences</a:t>
            </a:r>
            <a:endParaRPr b="0" i="0" sz="1500" u="none" cap="none" strike="noStrike">
              <a:solidFill>
                <a:srgbClr val="000000"/>
              </a:solidFill>
              <a:latin typeface="Open Sans"/>
              <a:ea typeface="Open Sans"/>
              <a:cs typeface="Open Sans"/>
              <a:sym typeface="Open Sans"/>
            </a:endParaRPr>
          </a:p>
        </p:txBody>
      </p:sp>
      <p:sp>
        <p:nvSpPr>
          <p:cNvPr id="2430" name="Google Shape;2430;p83"/>
          <p:cNvSpPr txBox="1"/>
          <p:nvPr/>
        </p:nvSpPr>
        <p:spPr>
          <a:xfrm>
            <a:off x="129600" y="1981200"/>
            <a:ext cx="3832800" cy="30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B5394"/>
                </a:solidFill>
                <a:latin typeface="Arial"/>
                <a:ea typeface="Arial"/>
                <a:cs typeface="Arial"/>
                <a:sym typeface="Arial"/>
              </a:rPr>
              <a:t>The AIG teacher works in partnership with 3rd grade classroom teachers to serve as </a:t>
            </a:r>
            <a:r>
              <a:rPr b="0" i="0" lang="en-US" sz="2200" u="none" cap="none" strike="noStrike">
                <a:solidFill>
                  <a:srgbClr val="0B5394"/>
                </a:solidFill>
                <a:latin typeface="Arial"/>
                <a:ea typeface="Arial"/>
                <a:cs typeface="Arial"/>
                <a:sym typeface="Arial"/>
              </a:rPr>
              <a:t>talent scou</a:t>
            </a:r>
            <a:r>
              <a:rPr lang="en-US" sz="2200">
                <a:solidFill>
                  <a:srgbClr val="0B5394"/>
                </a:solidFill>
              </a:rPr>
              <a:t>ts</a:t>
            </a:r>
            <a:r>
              <a:rPr lang="en-US" sz="2200">
                <a:solidFill>
                  <a:srgbClr val="0B5394"/>
                </a:solidFill>
              </a:rPr>
              <a:t>, </a:t>
            </a:r>
            <a:r>
              <a:rPr lang="en-US" sz="2200">
                <a:solidFill>
                  <a:srgbClr val="0B5394"/>
                </a:solidFill>
              </a:rPr>
              <a:t>in order </a:t>
            </a:r>
            <a:r>
              <a:rPr b="0" i="0" lang="en-US" sz="2200" u="none" cap="none" strike="noStrike">
                <a:solidFill>
                  <a:srgbClr val="0B5394"/>
                </a:solidFill>
                <a:latin typeface="Arial"/>
                <a:ea typeface="Arial"/>
                <a:cs typeface="Arial"/>
                <a:sym typeface="Arial"/>
              </a:rPr>
              <a:t>to </a:t>
            </a:r>
            <a:endParaRPr b="0" i="0" sz="22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B5394"/>
                </a:solidFill>
                <a:latin typeface="Arial"/>
                <a:ea typeface="Arial"/>
                <a:cs typeface="Arial"/>
                <a:sym typeface="Arial"/>
              </a:rPr>
              <a:t>provide a variety of in-class experiences designed to elicit high academic performance.</a:t>
            </a:r>
            <a:endParaRPr b="0" i="0" sz="1400" u="none" cap="none" strike="noStrike">
              <a:solidFill>
                <a:srgbClr val="000000"/>
              </a:solidFill>
              <a:latin typeface="Arial"/>
              <a:ea typeface="Arial"/>
              <a:cs typeface="Arial"/>
              <a:sym typeface="Arial"/>
            </a:endParaRPr>
          </a:p>
        </p:txBody>
      </p:sp>
      <p:grpSp>
        <p:nvGrpSpPr>
          <p:cNvPr id="2431" name="Google Shape;2431;p83"/>
          <p:cNvGrpSpPr/>
          <p:nvPr/>
        </p:nvGrpSpPr>
        <p:grpSpPr>
          <a:xfrm>
            <a:off x="1683675" y="4605001"/>
            <a:ext cx="2294321" cy="2015535"/>
            <a:chOff x="1856999" y="3129688"/>
            <a:chExt cx="1371955" cy="1306837"/>
          </a:xfrm>
        </p:grpSpPr>
        <p:sp>
          <p:nvSpPr>
            <p:cNvPr id="2432" name="Google Shape;2432;p83"/>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83"/>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83"/>
            <p:cNvSpPr/>
            <p:nvPr/>
          </p:nvSpPr>
          <p:spPr>
            <a:xfrm>
              <a:off x="1867598" y="3134226"/>
              <a:ext cx="1361327" cy="1302299"/>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a:t>What is a Talent Scout? </a:t>
              </a:r>
              <a:r>
                <a:rPr lang="en-US"/>
                <a:t>An AIG teacher who searches for students who have academic gifts and challenges that are not being met in the regular classroom setting</a:t>
              </a:r>
              <a:endParaRPr/>
            </a:p>
            <a:p>
              <a:pPr indent="0" lvl="0" marL="0" marR="0" rtl="0" algn="l">
                <a:lnSpc>
                  <a:spcPct val="100000"/>
                </a:lnSpc>
                <a:spcBef>
                  <a:spcPts val="0"/>
                </a:spcBef>
                <a:spcAft>
                  <a:spcPts val="0"/>
                </a:spcAft>
                <a:buClr>
                  <a:srgbClr val="000000"/>
                </a:buClr>
                <a:buSzPts val="1400"/>
                <a:buFont typeface="Arial"/>
                <a:buNone/>
              </a:pPr>
              <a:r>
                <a:rPr lang="en-US"/>
                <a:t>   </a:t>
              </a:r>
              <a:endParaRPr b="0" i="0" sz="1400" u="none" cap="none" strike="noStrike">
                <a:solidFill>
                  <a:srgbClr val="000000"/>
                </a:solidFill>
                <a:latin typeface="Arial"/>
                <a:ea typeface="Arial"/>
                <a:cs typeface="Arial"/>
                <a:sym typeface="Arial"/>
              </a:endParaRPr>
            </a:p>
          </p:txBody>
        </p:sp>
        <p:sp>
          <p:nvSpPr>
            <p:cNvPr id="2435" name="Google Shape;2435;p83"/>
            <p:cNvSpPr/>
            <p:nvPr/>
          </p:nvSpPr>
          <p:spPr>
            <a:xfrm>
              <a:off x="1856999" y="3129688"/>
              <a:ext cx="1371955" cy="1302266"/>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83"/>
            <p:cNvSpPr/>
            <p:nvPr/>
          </p:nvSpPr>
          <p:spPr>
            <a:xfrm>
              <a:off x="2004625" y="3368662"/>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7" name="Google Shape;2437;p83"/>
          <p:cNvGrpSpPr/>
          <p:nvPr/>
        </p:nvGrpSpPr>
        <p:grpSpPr>
          <a:xfrm rot="1536745">
            <a:off x="5707103" y="4916856"/>
            <a:ext cx="2571587" cy="709952"/>
            <a:chOff x="3809875" y="1963175"/>
            <a:chExt cx="1923600" cy="492150"/>
          </a:xfrm>
        </p:grpSpPr>
        <p:sp>
          <p:nvSpPr>
            <p:cNvPr id="2438" name="Google Shape;2438;p83"/>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83"/>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83"/>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83"/>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83"/>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83"/>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83"/>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83"/>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83"/>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83"/>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83"/>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2" name="Shape 2452"/>
        <p:cNvGrpSpPr/>
        <p:nvPr/>
      </p:nvGrpSpPr>
      <p:grpSpPr>
        <a:xfrm>
          <a:off x="0" y="0"/>
          <a:ext cx="0" cy="0"/>
          <a:chOff x="0" y="0"/>
          <a:chExt cx="0" cy="0"/>
        </a:xfrm>
      </p:grpSpPr>
      <p:grpSp>
        <p:nvGrpSpPr>
          <p:cNvPr id="2453" name="Google Shape;2453;p84"/>
          <p:cNvGrpSpPr/>
          <p:nvPr/>
        </p:nvGrpSpPr>
        <p:grpSpPr>
          <a:xfrm>
            <a:off x="6548273" y="1847227"/>
            <a:ext cx="1875837" cy="234694"/>
            <a:chOff x="4345425" y="2175475"/>
            <a:chExt cx="800750" cy="176025"/>
          </a:xfrm>
        </p:grpSpPr>
        <p:sp>
          <p:nvSpPr>
            <p:cNvPr id="2454" name="Google Shape;2454;p8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8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56" name="Google Shape;2456;p84"/>
          <p:cNvSpPr txBox="1"/>
          <p:nvPr>
            <p:ph idx="1" type="subTitle"/>
          </p:nvPr>
        </p:nvSpPr>
        <p:spPr>
          <a:xfrm>
            <a:off x="503850" y="2347000"/>
            <a:ext cx="8056800" cy="3895200"/>
          </a:xfrm>
          <a:prstGeom prst="rect">
            <a:avLst/>
          </a:prstGeom>
          <a:noFill/>
          <a:ln>
            <a:noFill/>
          </a:ln>
        </p:spPr>
        <p:txBody>
          <a:bodyPr anchorCtr="0" anchor="ctr" bIns="91425" lIns="91425" spcFirstLastPara="1" rIns="91425" wrap="square" tIns="91425">
            <a:noAutofit/>
          </a:bodyPr>
          <a:lstStyle/>
          <a:p>
            <a:pPr indent="-231775" lvl="0" marL="365125" rtl="0" algn="l">
              <a:lnSpc>
                <a:spcPct val="100000"/>
              </a:lnSpc>
              <a:spcBef>
                <a:spcPts val="0"/>
              </a:spcBef>
              <a:spcAft>
                <a:spcPts val="0"/>
              </a:spcAft>
              <a:buClr>
                <a:srgbClr val="000000"/>
              </a:buClr>
              <a:buSzPts val="2300"/>
              <a:buFont typeface="Open Sans"/>
              <a:buChar char="▶"/>
            </a:pPr>
            <a:r>
              <a:rPr lang="en-US" sz="2300">
                <a:solidFill>
                  <a:srgbClr val="000000"/>
                </a:solidFill>
                <a:latin typeface="Open Sans"/>
                <a:ea typeface="Open Sans"/>
                <a:cs typeface="Open Sans"/>
                <a:sym typeface="Open Sans"/>
              </a:rPr>
              <a:t>Whole class introductory lessons in the fall semester in each 3</a:t>
            </a:r>
            <a:r>
              <a:rPr baseline="30000" lang="en-US" sz="2300">
                <a:solidFill>
                  <a:srgbClr val="000000"/>
                </a:solidFill>
                <a:latin typeface="Open Sans"/>
                <a:ea typeface="Open Sans"/>
                <a:cs typeface="Open Sans"/>
                <a:sym typeface="Open Sans"/>
              </a:rPr>
              <a:t>rd</a:t>
            </a:r>
            <a:r>
              <a:rPr lang="en-US" sz="2300">
                <a:solidFill>
                  <a:srgbClr val="000000"/>
                </a:solidFill>
                <a:latin typeface="Open Sans"/>
                <a:ea typeface="Open Sans"/>
                <a:cs typeface="Open Sans"/>
                <a:sym typeface="Open Sans"/>
              </a:rPr>
              <a:t> grade classroom </a:t>
            </a:r>
            <a:endParaRPr sz="900">
              <a:solidFill>
                <a:srgbClr val="000000"/>
              </a:solidFill>
              <a:latin typeface="Open Sans"/>
              <a:ea typeface="Open Sans"/>
              <a:cs typeface="Open Sans"/>
              <a:sym typeface="Open Sans"/>
            </a:endParaRPr>
          </a:p>
          <a:p>
            <a:pPr indent="-231775" lvl="0" marL="365125" rtl="0" algn="l">
              <a:lnSpc>
                <a:spcPct val="100000"/>
              </a:lnSpc>
              <a:spcBef>
                <a:spcPts val="1800"/>
              </a:spcBef>
              <a:spcAft>
                <a:spcPts val="0"/>
              </a:spcAft>
              <a:buClr>
                <a:srgbClr val="000000"/>
              </a:buClr>
              <a:buSzPts val="2300"/>
              <a:buFont typeface="Open Sans"/>
              <a:buChar char="▶"/>
            </a:pPr>
            <a:r>
              <a:rPr lang="en-US" sz="2300">
                <a:solidFill>
                  <a:srgbClr val="000000"/>
                </a:solidFill>
                <a:latin typeface="Open Sans"/>
                <a:ea typeface="Open Sans"/>
                <a:cs typeface="Open Sans"/>
                <a:sym typeface="Open Sans"/>
              </a:rPr>
              <a:t>Units of study include reading/language arts, math, and writing aligned with the 3</a:t>
            </a:r>
            <a:r>
              <a:rPr baseline="30000" lang="en-US" sz="2300">
                <a:solidFill>
                  <a:srgbClr val="000000"/>
                </a:solidFill>
                <a:latin typeface="Open Sans"/>
                <a:ea typeface="Open Sans"/>
                <a:cs typeface="Open Sans"/>
                <a:sym typeface="Open Sans"/>
              </a:rPr>
              <a:t>rd</a:t>
            </a:r>
            <a:r>
              <a:rPr lang="en-US" sz="2300">
                <a:solidFill>
                  <a:srgbClr val="000000"/>
                </a:solidFill>
                <a:latin typeface="Open Sans"/>
                <a:ea typeface="Open Sans"/>
                <a:cs typeface="Open Sans"/>
                <a:sym typeface="Open Sans"/>
              </a:rPr>
              <a:t> Grade NC State Standards</a:t>
            </a:r>
            <a:endParaRPr sz="900">
              <a:solidFill>
                <a:srgbClr val="000000"/>
              </a:solidFill>
              <a:latin typeface="Open Sans"/>
              <a:ea typeface="Open Sans"/>
              <a:cs typeface="Open Sans"/>
              <a:sym typeface="Open Sans"/>
            </a:endParaRPr>
          </a:p>
          <a:p>
            <a:pPr indent="-231775" lvl="0" marL="365125" rtl="0" algn="l">
              <a:lnSpc>
                <a:spcPct val="100000"/>
              </a:lnSpc>
              <a:spcBef>
                <a:spcPts val="1800"/>
              </a:spcBef>
              <a:spcAft>
                <a:spcPts val="0"/>
              </a:spcAft>
              <a:buClr>
                <a:srgbClr val="000000"/>
              </a:buClr>
              <a:buSzPts val="2300"/>
              <a:buFont typeface="Open Sans"/>
              <a:buChar char="▶"/>
            </a:pPr>
            <a:r>
              <a:rPr lang="en-US" sz="2300">
                <a:solidFill>
                  <a:srgbClr val="000000"/>
                </a:solidFill>
                <a:latin typeface="Open Sans"/>
                <a:ea typeface="Open Sans"/>
                <a:cs typeface="Open Sans"/>
                <a:sym typeface="Open Sans"/>
              </a:rPr>
              <a:t>Observations of student performance and products</a:t>
            </a:r>
            <a:endParaRPr sz="900">
              <a:solidFill>
                <a:srgbClr val="000000"/>
              </a:solidFill>
              <a:latin typeface="Open Sans"/>
              <a:ea typeface="Open Sans"/>
              <a:cs typeface="Open Sans"/>
              <a:sym typeface="Open Sans"/>
            </a:endParaRPr>
          </a:p>
          <a:p>
            <a:pPr indent="-231775" lvl="0" marL="365125" rtl="0" algn="l">
              <a:lnSpc>
                <a:spcPct val="100000"/>
              </a:lnSpc>
              <a:spcBef>
                <a:spcPts val="1800"/>
              </a:spcBef>
              <a:spcAft>
                <a:spcPts val="0"/>
              </a:spcAft>
              <a:buClr>
                <a:srgbClr val="000000"/>
              </a:buClr>
              <a:buSzPts val="2300"/>
              <a:buFont typeface="Open Sans"/>
              <a:buChar char="▶"/>
            </a:pPr>
            <a:r>
              <a:rPr lang="en-US" sz="2300">
                <a:solidFill>
                  <a:srgbClr val="000000"/>
                </a:solidFill>
                <a:latin typeface="Open Sans"/>
                <a:ea typeface="Open Sans"/>
                <a:cs typeface="Open Sans"/>
                <a:sym typeface="Open Sans"/>
              </a:rPr>
              <a:t>Small group enrichment activities facilitated by the AIG teacher based on classroom teacher and AIG teacher observations</a:t>
            </a:r>
            <a:endParaRPr sz="1100">
              <a:solidFill>
                <a:srgbClr val="000000"/>
              </a:solidFill>
              <a:latin typeface="Open Sans"/>
              <a:ea typeface="Open Sans"/>
              <a:cs typeface="Open Sans"/>
              <a:sym typeface="Open Sans"/>
            </a:endParaRPr>
          </a:p>
        </p:txBody>
      </p:sp>
      <p:sp>
        <p:nvSpPr>
          <p:cNvPr id="2457" name="Google Shape;2457;p84"/>
          <p:cNvSpPr txBox="1"/>
          <p:nvPr>
            <p:ph type="title"/>
          </p:nvPr>
        </p:nvSpPr>
        <p:spPr>
          <a:xfrm>
            <a:off x="4572000" y="720000"/>
            <a:ext cx="3852000" cy="13827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3000"/>
              <a:buNone/>
            </a:pPr>
            <a:r>
              <a:rPr lang="en-US" sz="4000">
                <a:solidFill>
                  <a:schemeClr val="dk2"/>
                </a:solidFill>
                <a:latin typeface="Calibri"/>
                <a:ea typeface="Calibri"/>
                <a:cs typeface="Calibri"/>
                <a:sym typeface="Calibri"/>
              </a:rPr>
              <a:t>Explorers </a:t>
            </a:r>
            <a:endParaRPr sz="4000">
              <a:solidFill>
                <a:schemeClr val="dk2"/>
              </a:solidFill>
              <a:latin typeface="Calibri"/>
              <a:ea typeface="Calibri"/>
              <a:cs typeface="Calibri"/>
              <a:sym typeface="Calibri"/>
            </a:endParaRPr>
          </a:p>
          <a:p>
            <a:pPr indent="0" lvl="0" marL="0" rtl="0" algn="r">
              <a:lnSpc>
                <a:spcPct val="100000"/>
              </a:lnSpc>
              <a:spcBef>
                <a:spcPts val="0"/>
              </a:spcBef>
              <a:spcAft>
                <a:spcPts val="0"/>
              </a:spcAft>
              <a:buSzPts val="3000"/>
              <a:buNone/>
            </a:pPr>
            <a:r>
              <a:rPr lang="en-US" sz="4000">
                <a:solidFill>
                  <a:schemeClr val="dk2"/>
                </a:solidFill>
                <a:latin typeface="Calibri"/>
                <a:ea typeface="Calibri"/>
                <a:cs typeface="Calibri"/>
                <a:sym typeface="Calibri"/>
              </a:rPr>
              <a:t>Classes</a:t>
            </a:r>
            <a:endParaRPr/>
          </a:p>
        </p:txBody>
      </p:sp>
      <p:grpSp>
        <p:nvGrpSpPr>
          <p:cNvPr id="2458" name="Google Shape;2458;p84"/>
          <p:cNvGrpSpPr/>
          <p:nvPr/>
        </p:nvGrpSpPr>
        <p:grpSpPr>
          <a:xfrm>
            <a:off x="5204142" y="1259361"/>
            <a:ext cx="3220056" cy="234694"/>
            <a:chOff x="4345425" y="2175475"/>
            <a:chExt cx="800750" cy="176025"/>
          </a:xfrm>
        </p:grpSpPr>
        <p:sp>
          <p:nvSpPr>
            <p:cNvPr id="2459" name="Google Shape;2459;p8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8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1" name="Google Shape;2461;p84"/>
          <p:cNvGrpSpPr/>
          <p:nvPr/>
        </p:nvGrpSpPr>
        <p:grpSpPr>
          <a:xfrm>
            <a:off x="1202396" y="807854"/>
            <a:ext cx="580423" cy="908125"/>
            <a:chOff x="645175" y="3632150"/>
            <a:chExt cx="394550" cy="462975"/>
          </a:xfrm>
        </p:grpSpPr>
        <p:sp>
          <p:nvSpPr>
            <p:cNvPr id="2462" name="Google Shape;2462;p84"/>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84"/>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4" name="Google Shape;2464;p84"/>
          <p:cNvGrpSpPr/>
          <p:nvPr/>
        </p:nvGrpSpPr>
        <p:grpSpPr>
          <a:xfrm flipH="1" rot="1327370">
            <a:off x="8179059" y="5538430"/>
            <a:ext cx="796657" cy="1184463"/>
            <a:chOff x="645175" y="3632150"/>
            <a:chExt cx="394550" cy="462975"/>
          </a:xfrm>
        </p:grpSpPr>
        <p:sp>
          <p:nvSpPr>
            <p:cNvPr id="2465" name="Google Shape;2465;p84"/>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84"/>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7" name="Google Shape;2467;p84"/>
          <p:cNvGrpSpPr/>
          <p:nvPr/>
        </p:nvGrpSpPr>
        <p:grpSpPr>
          <a:xfrm rot="10800000">
            <a:off x="3855903" y="807716"/>
            <a:ext cx="806657" cy="562326"/>
            <a:chOff x="1822875" y="1377000"/>
            <a:chExt cx="548075" cy="286550"/>
          </a:xfrm>
        </p:grpSpPr>
        <p:sp>
          <p:nvSpPr>
            <p:cNvPr id="2468" name="Google Shape;2468;p84"/>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84"/>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84"/>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84"/>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84"/>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84"/>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84"/>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84"/>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84"/>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0" name="Shape 2480"/>
        <p:cNvGrpSpPr/>
        <p:nvPr/>
      </p:nvGrpSpPr>
      <p:grpSpPr>
        <a:xfrm>
          <a:off x="0" y="0"/>
          <a:ext cx="0" cy="0"/>
          <a:chOff x="0" y="0"/>
          <a:chExt cx="0" cy="0"/>
        </a:xfrm>
      </p:grpSpPr>
      <p:grpSp>
        <p:nvGrpSpPr>
          <p:cNvPr id="2481" name="Google Shape;2481;p85"/>
          <p:cNvGrpSpPr/>
          <p:nvPr/>
        </p:nvGrpSpPr>
        <p:grpSpPr>
          <a:xfrm flipH="1">
            <a:off x="719922" y="1245871"/>
            <a:ext cx="3253287" cy="234694"/>
            <a:chOff x="4345425" y="2175475"/>
            <a:chExt cx="800750" cy="176025"/>
          </a:xfrm>
        </p:grpSpPr>
        <p:sp>
          <p:nvSpPr>
            <p:cNvPr id="2482" name="Google Shape;2482;p8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8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4" name="Google Shape;2484;p85"/>
          <p:cNvGrpSpPr/>
          <p:nvPr/>
        </p:nvGrpSpPr>
        <p:grpSpPr>
          <a:xfrm rot="1185053">
            <a:off x="7108848" y="2029898"/>
            <a:ext cx="1065119" cy="762162"/>
            <a:chOff x="4345425" y="2175475"/>
            <a:chExt cx="800750" cy="176025"/>
          </a:xfrm>
        </p:grpSpPr>
        <p:sp>
          <p:nvSpPr>
            <p:cNvPr id="2485" name="Google Shape;2485;p8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8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87" name="Google Shape;2487;p85"/>
          <p:cNvSpPr txBox="1"/>
          <p:nvPr>
            <p:ph type="title"/>
          </p:nvPr>
        </p:nvSpPr>
        <p:spPr>
          <a:xfrm>
            <a:off x="720000" y="720000"/>
            <a:ext cx="3378600" cy="1356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3000"/>
              <a:buFont typeface="Calibri"/>
              <a:buNone/>
            </a:pPr>
            <a:r>
              <a:rPr lang="en-US" sz="4000">
                <a:solidFill>
                  <a:schemeClr val="dk2"/>
                </a:solidFill>
                <a:latin typeface="Calibri"/>
                <a:ea typeface="Calibri"/>
                <a:cs typeface="Calibri"/>
                <a:sym typeface="Calibri"/>
              </a:rPr>
              <a:t>Criteria for Small Group Participati</a:t>
            </a:r>
            <a:r>
              <a:rPr lang="en-US" sz="4000">
                <a:solidFill>
                  <a:schemeClr val="dk2"/>
                </a:solidFill>
                <a:latin typeface="Calibri"/>
                <a:ea typeface="Calibri"/>
                <a:cs typeface="Calibri"/>
                <a:sym typeface="Calibri"/>
              </a:rPr>
              <a:t>on</a:t>
            </a:r>
            <a:endParaRPr/>
          </a:p>
        </p:txBody>
      </p:sp>
      <p:sp>
        <p:nvSpPr>
          <p:cNvPr id="2488" name="Google Shape;2488;p85"/>
          <p:cNvSpPr txBox="1"/>
          <p:nvPr>
            <p:ph idx="1" type="body"/>
          </p:nvPr>
        </p:nvSpPr>
        <p:spPr>
          <a:xfrm>
            <a:off x="167600" y="2961100"/>
            <a:ext cx="3805500" cy="3408000"/>
          </a:xfrm>
          <a:prstGeom prst="rect">
            <a:avLst/>
          </a:prstGeom>
          <a:noFill/>
          <a:ln>
            <a:noFill/>
          </a:ln>
        </p:spPr>
        <p:txBody>
          <a:bodyPr anchorCtr="0" anchor="t" bIns="91425" lIns="91425" spcFirstLastPara="1" rIns="91425" wrap="square" tIns="91425">
            <a:noAutofit/>
          </a:bodyPr>
          <a:lstStyle/>
          <a:p>
            <a:pPr indent="-206375" lvl="0" marL="365125" rtl="0" algn="l">
              <a:lnSpc>
                <a:spcPct val="100000"/>
              </a:lnSpc>
              <a:spcBef>
                <a:spcPts val="0"/>
              </a:spcBef>
              <a:spcAft>
                <a:spcPts val="0"/>
              </a:spcAft>
              <a:buClr>
                <a:srgbClr val="0B5394"/>
              </a:buClr>
              <a:buSzPts val="1900"/>
              <a:buFont typeface="Open Sans"/>
              <a:buChar char="▶"/>
            </a:pPr>
            <a:r>
              <a:rPr lang="en-US" sz="1900">
                <a:solidFill>
                  <a:srgbClr val="0B5394"/>
                </a:solidFill>
                <a:latin typeface="Open Sans"/>
                <a:ea typeface="Open Sans"/>
                <a:cs typeface="Open Sans"/>
                <a:sym typeface="Open Sans"/>
              </a:rPr>
              <a:t>Observational checklists by the AIG and classroom teachers</a:t>
            </a:r>
            <a:endParaRPr sz="1900">
              <a:solidFill>
                <a:srgbClr val="0B5394"/>
              </a:solidFill>
              <a:latin typeface="Open Sans"/>
              <a:ea typeface="Open Sans"/>
              <a:cs typeface="Open Sans"/>
              <a:sym typeface="Open Sans"/>
            </a:endParaRPr>
          </a:p>
          <a:p>
            <a:pPr indent="-206375" lvl="0" marL="365125" rtl="0" algn="l">
              <a:lnSpc>
                <a:spcPct val="100000"/>
              </a:lnSpc>
              <a:spcBef>
                <a:spcPts val="1800"/>
              </a:spcBef>
              <a:spcAft>
                <a:spcPts val="0"/>
              </a:spcAft>
              <a:buClr>
                <a:srgbClr val="0B5394"/>
              </a:buClr>
              <a:buSzPts val="1900"/>
              <a:buFont typeface="Open Sans"/>
              <a:buChar char="▶"/>
            </a:pPr>
            <a:r>
              <a:rPr lang="en-US" sz="1900">
                <a:solidFill>
                  <a:srgbClr val="0B5394"/>
                </a:solidFill>
                <a:latin typeface="Open Sans"/>
                <a:ea typeface="Open Sans"/>
                <a:cs typeface="Open Sans"/>
                <a:sym typeface="Open Sans"/>
              </a:rPr>
              <a:t>Rubrics for the products</a:t>
            </a:r>
            <a:endParaRPr sz="500">
              <a:latin typeface="Open Sans"/>
              <a:ea typeface="Open Sans"/>
              <a:cs typeface="Open Sans"/>
              <a:sym typeface="Open Sans"/>
            </a:endParaRPr>
          </a:p>
          <a:p>
            <a:pPr indent="-206375" lvl="0" marL="365125" rtl="0" algn="l">
              <a:lnSpc>
                <a:spcPct val="100000"/>
              </a:lnSpc>
              <a:spcBef>
                <a:spcPts val="1800"/>
              </a:spcBef>
              <a:spcAft>
                <a:spcPts val="0"/>
              </a:spcAft>
              <a:buClr>
                <a:srgbClr val="0B5394"/>
              </a:buClr>
              <a:buSzPts val="1900"/>
              <a:buFont typeface="Open Sans"/>
              <a:buChar char="▶"/>
            </a:pPr>
            <a:r>
              <a:rPr lang="en-US" sz="1900">
                <a:solidFill>
                  <a:srgbClr val="0B5394"/>
                </a:solidFill>
                <a:latin typeface="Open Sans"/>
                <a:ea typeface="Open Sans"/>
                <a:cs typeface="Open Sans"/>
                <a:sym typeface="Open Sans"/>
              </a:rPr>
              <a:t>Student communication skills</a:t>
            </a:r>
            <a:endParaRPr sz="500">
              <a:latin typeface="Open Sans"/>
              <a:ea typeface="Open Sans"/>
              <a:cs typeface="Open Sans"/>
              <a:sym typeface="Open Sans"/>
            </a:endParaRPr>
          </a:p>
          <a:p>
            <a:pPr indent="-206375" lvl="0" marL="365125" rtl="0" algn="l">
              <a:lnSpc>
                <a:spcPct val="100000"/>
              </a:lnSpc>
              <a:spcBef>
                <a:spcPts val="1800"/>
              </a:spcBef>
              <a:spcAft>
                <a:spcPts val="0"/>
              </a:spcAft>
              <a:buClr>
                <a:srgbClr val="0B5394"/>
              </a:buClr>
              <a:buSzPts val="1900"/>
              <a:buFont typeface="Open Sans"/>
              <a:buChar char="▶"/>
            </a:pPr>
            <a:r>
              <a:rPr lang="en-US" sz="1900">
                <a:solidFill>
                  <a:srgbClr val="0B5394"/>
                </a:solidFill>
                <a:latin typeface="Open Sans"/>
                <a:ea typeface="Open Sans"/>
                <a:cs typeface="Open Sans"/>
                <a:sym typeface="Open Sans"/>
              </a:rPr>
              <a:t>Student interest</a:t>
            </a:r>
            <a:endParaRPr sz="500">
              <a:latin typeface="Open Sans"/>
              <a:ea typeface="Open Sans"/>
              <a:cs typeface="Open Sans"/>
              <a:sym typeface="Open Sans"/>
            </a:endParaRPr>
          </a:p>
          <a:p>
            <a:pPr indent="-206375" lvl="0" marL="365125" rtl="0" algn="l">
              <a:lnSpc>
                <a:spcPct val="100000"/>
              </a:lnSpc>
              <a:spcBef>
                <a:spcPts val="1800"/>
              </a:spcBef>
              <a:spcAft>
                <a:spcPts val="0"/>
              </a:spcAft>
              <a:buClr>
                <a:srgbClr val="0B5394"/>
              </a:buClr>
              <a:buSzPts val="1900"/>
              <a:buFont typeface="Open Sans"/>
              <a:buChar char="▶"/>
            </a:pPr>
            <a:r>
              <a:rPr lang="en-US" sz="1900">
                <a:solidFill>
                  <a:srgbClr val="0B5394"/>
                </a:solidFill>
                <a:latin typeface="Open Sans"/>
                <a:ea typeface="Open Sans"/>
                <a:cs typeface="Open Sans"/>
                <a:sym typeface="Open Sans"/>
              </a:rPr>
              <a:t>Student motivation</a:t>
            </a:r>
            <a:endParaRPr sz="700">
              <a:latin typeface="Open Sans"/>
              <a:ea typeface="Open Sans"/>
              <a:cs typeface="Open Sans"/>
              <a:sym typeface="Open Sans"/>
            </a:endParaRPr>
          </a:p>
        </p:txBody>
      </p:sp>
      <p:grpSp>
        <p:nvGrpSpPr>
          <p:cNvPr id="2489" name="Google Shape;2489;p85"/>
          <p:cNvGrpSpPr/>
          <p:nvPr/>
        </p:nvGrpSpPr>
        <p:grpSpPr>
          <a:xfrm flipH="1">
            <a:off x="719985" y="1862033"/>
            <a:ext cx="2997127" cy="234694"/>
            <a:chOff x="4345425" y="2175475"/>
            <a:chExt cx="800750" cy="176025"/>
          </a:xfrm>
        </p:grpSpPr>
        <p:sp>
          <p:nvSpPr>
            <p:cNvPr id="2490" name="Google Shape;2490;p8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8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2" name="Google Shape;2492;p85"/>
          <p:cNvGrpSpPr/>
          <p:nvPr/>
        </p:nvGrpSpPr>
        <p:grpSpPr>
          <a:xfrm>
            <a:off x="6682192" y="1145662"/>
            <a:ext cx="1491960" cy="606100"/>
            <a:chOff x="6157325" y="1245050"/>
            <a:chExt cx="554900" cy="169075"/>
          </a:xfrm>
        </p:grpSpPr>
        <p:sp>
          <p:nvSpPr>
            <p:cNvPr id="2493" name="Google Shape;2493;p85"/>
            <p:cNvSpPr/>
            <p:nvPr/>
          </p:nvSpPr>
          <p:spPr>
            <a:xfrm>
              <a:off x="6157325" y="1320350"/>
              <a:ext cx="47050" cy="41875"/>
            </a:xfrm>
            <a:custGeom>
              <a:rect b="b" l="l" r="r" t="t"/>
              <a:pathLst>
                <a:path extrusionOk="0" h="1675" w="1882">
                  <a:moveTo>
                    <a:pt x="1759" y="0"/>
                  </a:moveTo>
                  <a:cubicBezTo>
                    <a:pt x="1737" y="0"/>
                    <a:pt x="1714" y="11"/>
                    <a:pt x="1694" y="37"/>
                  </a:cubicBezTo>
                  <a:cubicBezTo>
                    <a:pt x="1494" y="263"/>
                    <a:pt x="1268" y="463"/>
                    <a:pt x="1042" y="689"/>
                  </a:cubicBezTo>
                  <a:cubicBezTo>
                    <a:pt x="842" y="463"/>
                    <a:pt x="641" y="263"/>
                    <a:pt x="416" y="62"/>
                  </a:cubicBezTo>
                  <a:cubicBezTo>
                    <a:pt x="387" y="26"/>
                    <a:pt x="349" y="10"/>
                    <a:pt x="313" y="10"/>
                  </a:cubicBezTo>
                  <a:cubicBezTo>
                    <a:pt x="226" y="10"/>
                    <a:pt x="152" y="99"/>
                    <a:pt x="240" y="188"/>
                  </a:cubicBezTo>
                  <a:cubicBezTo>
                    <a:pt x="441" y="413"/>
                    <a:pt x="641" y="639"/>
                    <a:pt x="842" y="839"/>
                  </a:cubicBezTo>
                  <a:cubicBezTo>
                    <a:pt x="591" y="1040"/>
                    <a:pt x="316" y="1190"/>
                    <a:pt x="90" y="1416"/>
                  </a:cubicBezTo>
                  <a:cubicBezTo>
                    <a:pt x="1" y="1505"/>
                    <a:pt x="91" y="1674"/>
                    <a:pt x="200" y="1674"/>
                  </a:cubicBezTo>
                  <a:cubicBezTo>
                    <a:pt x="213" y="1674"/>
                    <a:pt x="227" y="1672"/>
                    <a:pt x="240" y="1666"/>
                  </a:cubicBezTo>
                  <a:cubicBezTo>
                    <a:pt x="541" y="1541"/>
                    <a:pt x="817" y="1290"/>
                    <a:pt x="1068" y="1065"/>
                  </a:cubicBezTo>
                  <a:cubicBezTo>
                    <a:pt x="1193" y="1215"/>
                    <a:pt x="1343" y="1366"/>
                    <a:pt x="1494" y="1466"/>
                  </a:cubicBezTo>
                  <a:cubicBezTo>
                    <a:pt x="1525" y="1481"/>
                    <a:pt x="1556" y="1488"/>
                    <a:pt x="1584" y="1488"/>
                  </a:cubicBezTo>
                  <a:cubicBezTo>
                    <a:pt x="1694" y="1488"/>
                    <a:pt x="1769" y="1385"/>
                    <a:pt x="1669" y="1265"/>
                  </a:cubicBezTo>
                  <a:cubicBezTo>
                    <a:pt x="1569" y="1115"/>
                    <a:pt x="1418" y="990"/>
                    <a:pt x="1268" y="864"/>
                  </a:cubicBezTo>
                  <a:cubicBezTo>
                    <a:pt x="1469" y="639"/>
                    <a:pt x="1669" y="413"/>
                    <a:pt x="1844" y="163"/>
                  </a:cubicBezTo>
                  <a:cubicBezTo>
                    <a:pt x="1882" y="88"/>
                    <a:pt x="1823" y="0"/>
                    <a:pt x="17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85"/>
            <p:cNvSpPr/>
            <p:nvPr/>
          </p:nvSpPr>
          <p:spPr>
            <a:xfrm>
              <a:off x="6224725" y="1327375"/>
              <a:ext cx="46400" cy="9125"/>
            </a:xfrm>
            <a:custGeom>
              <a:rect b="b" l="l" r="r" t="t"/>
              <a:pathLst>
                <a:path extrusionOk="0" h="365" w="1856">
                  <a:moveTo>
                    <a:pt x="1282" y="1"/>
                  </a:moveTo>
                  <a:cubicBezTo>
                    <a:pt x="1160" y="1"/>
                    <a:pt x="1041" y="7"/>
                    <a:pt x="928" y="7"/>
                  </a:cubicBezTo>
                  <a:lnTo>
                    <a:pt x="151" y="7"/>
                  </a:lnTo>
                  <a:cubicBezTo>
                    <a:pt x="1" y="7"/>
                    <a:pt x="26" y="258"/>
                    <a:pt x="151" y="258"/>
                  </a:cubicBezTo>
                  <a:cubicBezTo>
                    <a:pt x="427" y="283"/>
                    <a:pt x="677" y="308"/>
                    <a:pt x="953" y="308"/>
                  </a:cubicBezTo>
                  <a:cubicBezTo>
                    <a:pt x="1135" y="328"/>
                    <a:pt x="1334" y="365"/>
                    <a:pt x="1536" y="365"/>
                  </a:cubicBezTo>
                  <a:cubicBezTo>
                    <a:pt x="1584" y="365"/>
                    <a:pt x="1632" y="363"/>
                    <a:pt x="1680" y="358"/>
                  </a:cubicBezTo>
                  <a:cubicBezTo>
                    <a:pt x="1855" y="308"/>
                    <a:pt x="1780" y="82"/>
                    <a:pt x="1655" y="32"/>
                  </a:cubicBezTo>
                  <a:cubicBezTo>
                    <a:pt x="1529" y="7"/>
                    <a:pt x="1404" y="1"/>
                    <a:pt x="128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85"/>
            <p:cNvSpPr/>
            <p:nvPr/>
          </p:nvSpPr>
          <p:spPr>
            <a:xfrm>
              <a:off x="6217875" y="1343050"/>
              <a:ext cx="49475" cy="9600"/>
            </a:xfrm>
            <a:custGeom>
              <a:rect b="b" l="l" r="r" t="t"/>
              <a:pathLst>
                <a:path extrusionOk="0" h="384" w="1979">
                  <a:moveTo>
                    <a:pt x="134" y="0"/>
                  </a:moveTo>
                  <a:cubicBezTo>
                    <a:pt x="0" y="0"/>
                    <a:pt x="13" y="236"/>
                    <a:pt x="174" y="282"/>
                  </a:cubicBezTo>
                  <a:cubicBezTo>
                    <a:pt x="475" y="357"/>
                    <a:pt x="801" y="382"/>
                    <a:pt x="1102" y="382"/>
                  </a:cubicBezTo>
                  <a:cubicBezTo>
                    <a:pt x="1157" y="382"/>
                    <a:pt x="1215" y="383"/>
                    <a:pt x="1274" y="383"/>
                  </a:cubicBezTo>
                  <a:cubicBezTo>
                    <a:pt x="1512" y="383"/>
                    <a:pt x="1768" y="367"/>
                    <a:pt x="1929" y="207"/>
                  </a:cubicBezTo>
                  <a:cubicBezTo>
                    <a:pt x="1979" y="157"/>
                    <a:pt x="1954" y="32"/>
                    <a:pt x="1854" y="32"/>
                  </a:cubicBezTo>
                  <a:cubicBezTo>
                    <a:pt x="1787" y="12"/>
                    <a:pt x="1721" y="4"/>
                    <a:pt x="1655" y="4"/>
                  </a:cubicBezTo>
                  <a:cubicBezTo>
                    <a:pt x="1471" y="4"/>
                    <a:pt x="1286" y="63"/>
                    <a:pt x="1102" y="82"/>
                  </a:cubicBezTo>
                  <a:cubicBezTo>
                    <a:pt x="801" y="82"/>
                    <a:pt x="500" y="57"/>
                    <a:pt x="174" y="7"/>
                  </a:cubicBezTo>
                  <a:cubicBezTo>
                    <a:pt x="160" y="2"/>
                    <a:pt x="147" y="0"/>
                    <a:pt x="1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85"/>
            <p:cNvSpPr/>
            <p:nvPr/>
          </p:nvSpPr>
          <p:spPr>
            <a:xfrm>
              <a:off x="6284250" y="1264050"/>
              <a:ext cx="44700" cy="50275"/>
            </a:xfrm>
            <a:custGeom>
              <a:rect b="b" l="l" r="r" t="t"/>
              <a:pathLst>
                <a:path extrusionOk="0" h="2011" w="1788">
                  <a:moveTo>
                    <a:pt x="495" y="0"/>
                  </a:moveTo>
                  <a:cubicBezTo>
                    <a:pt x="458" y="0"/>
                    <a:pt x="427" y="25"/>
                    <a:pt x="427" y="84"/>
                  </a:cubicBezTo>
                  <a:cubicBezTo>
                    <a:pt x="402" y="510"/>
                    <a:pt x="402" y="911"/>
                    <a:pt x="376" y="1337"/>
                  </a:cubicBezTo>
                  <a:cubicBezTo>
                    <a:pt x="376" y="1411"/>
                    <a:pt x="445" y="1499"/>
                    <a:pt x="522" y="1499"/>
                  </a:cubicBezTo>
                  <a:cubicBezTo>
                    <a:pt x="548" y="1499"/>
                    <a:pt x="576" y="1488"/>
                    <a:pt x="602" y="1462"/>
                  </a:cubicBezTo>
                  <a:cubicBezTo>
                    <a:pt x="727" y="1387"/>
                    <a:pt x="878" y="1262"/>
                    <a:pt x="1028" y="1212"/>
                  </a:cubicBezTo>
                  <a:cubicBezTo>
                    <a:pt x="1080" y="1186"/>
                    <a:pt x="1128" y="1173"/>
                    <a:pt x="1173" y="1173"/>
                  </a:cubicBezTo>
                  <a:cubicBezTo>
                    <a:pt x="1300" y="1173"/>
                    <a:pt x="1392" y="1276"/>
                    <a:pt x="1429" y="1462"/>
                  </a:cubicBezTo>
                  <a:cubicBezTo>
                    <a:pt x="1354" y="1537"/>
                    <a:pt x="1279" y="1588"/>
                    <a:pt x="1204" y="1613"/>
                  </a:cubicBezTo>
                  <a:cubicBezTo>
                    <a:pt x="878" y="1713"/>
                    <a:pt x="502" y="1713"/>
                    <a:pt x="176" y="1713"/>
                  </a:cubicBezTo>
                  <a:cubicBezTo>
                    <a:pt x="1" y="1713"/>
                    <a:pt x="51" y="1963"/>
                    <a:pt x="176" y="1989"/>
                  </a:cubicBezTo>
                  <a:cubicBezTo>
                    <a:pt x="271" y="2000"/>
                    <a:pt x="413" y="2011"/>
                    <a:pt x="573" y="2011"/>
                  </a:cubicBezTo>
                  <a:cubicBezTo>
                    <a:pt x="1087" y="2011"/>
                    <a:pt x="1787" y="1903"/>
                    <a:pt x="1730" y="1387"/>
                  </a:cubicBezTo>
                  <a:cubicBezTo>
                    <a:pt x="1730" y="1136"/>
                    <a:pt x="1479" y="936"/>
                    <a:pt x="1254" y="911"/>
                  </a:cubicBezTo>
                  <a:cubicBezTo>
                    <a:pt x="1213" y="902"/>
                    <a:pt x="1173" y="898"/>
                    <a:pt x="1134" y="898"/>
                  </a:cubicBezTo>
                  <a:cubicBezTo>
                    <a:pt x="957" y="898"/>
                    <a:pt x="796" y="984"/>
                    <a:pt x="652" y="1086"/>
                  </a:cubicBezTo>
                  <a:cubicBezTo>
                    <a:pt x="652" y="760"/>
                    <a:pt x="627" y="460"/>
                    <a:pt x="627" y="134"/>
                  </a:cubicBezTo>
                  <a:cubicBezTo>
                    <a:pt x="627" y="58"/>
                    <a:pt x="553"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85"/>
            <p:cNvSpPr/>
            <p:nvPr/>
          </p:nvSpPr>
          <p:spPr>
            <a:xfrm>
              <a:off x="6255000" y="1287300"/>
              <a:ext cx="30525" cy="9800"/>
            </a:xfrm>
            <a:custGeom>
              <a:rect b="b" l="l" r="r" t="t"/>
              <a:pathLst>
                <a:path extrusionOk="0" h="392" w="1221">
                  <a:moveTo>
                    <a:pt x="633" y="1"/>
                  </a:moveTo>
                  <a:cubicBezTo>
                    <a:pt x="472" y="1"/>
                    <a:pt x="310" y="20"/>
                    <a:pt x="193" y="31"/>
                  </a:cubicBezTo>
                  <a:cubicBezTo>
                    <a:pt x="1" y="55"/>
                    <a:pt x="62" y="333"/>
                    <a:pt x="245" y="333"/>
                  </a:cubicBezTo>
                  <a:cubicBezTo>
                    <a:pt x="252" y="333"/>
                    <a:pt x="260" y="333"/>
                    <a:pt x="268" y="332"/>
                  </a:cubicBezTo>
                  <a:cubicBezTo>
                    <a:pt x="444" y="332"/>
                    <a:pt x="619" y="332"/>
                    <a:pt x="820" y="357"/>
                  </a:cubicBezTo>
                  <a:cubicBezTo>
                    <a:pt x="888" y="371"/>
                    <a:pt x="949" y="392"/>
                    <a:pt x="1011" y="392"/>
                  </a:cubicBezTo>
                  <a:cubicBezTo>
                    <a:pt x="1062" y="392"/>
                    <a:pt x="1114" y="377"/>
                    <a:pt x="1171" y="332"/>
                  </a:cubicBezTo>
                  <a:cubicBezTo>
                    <a:pt x="1221" y="307"/>
                    <a:pt x="1196" y="231"/>
                    <a:pt x="1171" y="181"/>
                  </a:cubicBezTo>
                  <a:cubicBezTo>
                    <a:pt x="1069" y="37"/>
                    <a:pt x="852" y="1"/>
                    <a:pt x="6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85"/>
            <p:cNvSpPr/>
            <p:nvPr/>
          </p:nvSpPr>
          <p:spPr>
            <a:xfrm>
              <a:off x="6334375" y="1284100"/>
              <a:ext cx="37000" cy="37050"/>
            </a:xfrm>
            <a:custGeom>
              <a:rect b="b" l="l" r="r" t="t"/>
              <a:pathLst>
                <a:path extrusionOk="0" h="1482" w="1480">
                  <a:moveTo>
                    <a:pt x="916" y="0"/>
                  </a:moveTo>
                  <a:cubicBezTo>
                    <a:pt x="875" y="0"/>
                    <a:pt x="838" y="25"/>
                    <a:pt x="828" y="84"/>
                  </a:cubicBezTo>
                  <a:cubicBezTo>
                    <a:pt x="803" y="334"/>
                    <a:pt x="752" y="560"/>
                    <a:pt x="677" y="786"/>
                  </a:cubicBezTo>
                  <a:cubicBezTo>
                    <a:pt x="502" y="811"/>
                    <a:pt x="326" y="836"/>
                    <a:pt x="176" y="836"/>
                  </a:cubicBezTo>
                  <a:cubicBezTo>
                    <a:pt x="1" y="861"/>
                    <a:pt x="76" y="1111"/>
                    <a:pt x="201" y="1111"/>
                  </a:cubicBezTo>
                  <a:cubicBezTo>
                    <a:pt x="326" y="1086"/>
                    <a:pt x="452" y="1061"/>
                    <a:pt x="577" y="1061"/>
                  </a:cubicBezTo>
                  <a:cubicBezTo>
                    <a:pt x="527" y="1161"/>
                    <a:pt x="502" y="1262"/>
                    <a:pt x="527" y="1362"/>
                  </a:cubicBezTo>
                  <a:cubicBezTo>
                    <a:pt x="527" y="1435"/>
                    <a:pt x="581" y="1482"/>
                    <a:pt x="639" y="1482"/>
                  </a:cubicBezTo>
                  <a:cubicBezTo>
                    <a:pt x="660" y="1482"/>
                    <a:pt x="682" y="1476"/>
                    <a:pt x="702" y="1462"/>
                  </a:cubicBezTo>
                  <a:cubicBezTo>
                    <a:pt x="828" y="1362"/>
                    <a:pt x="903" y="1187"/>
                    <a:pt x="928" y="1011"/>
                  </a:cubicBezTo>
                  <a:cubicBezTo>
                    <a:pt x="1103" y="1011"/>
                    <a:pt x="1304" y="1011"/>
                    <a:pt x="1429" y="911"/>
                  </a:cubicBezTo>
                  <a:cubicBezTo>
                    <a:pt x="1479" y="861"/>
                    <a:pt x="1479" y="786"/>
                    <a:pt x="1429" y="760"/>
                  </a:cubicBezTo>
                  <a:cubicBezTo>
                    <a:pt x="1341" y="731"/>
                    <a:pt x="1253" y="719"/>
                    <a:pt x="1165" y="719"/>
                  </a:cubicBezTo>
                  <a:cubicBezTo>
                    <a:pt x="1103" y="719"/>
                    <a:pt x="1040" y="725"/>
                    <a:pt x="978" y="735"/>
                  </a:cubicBezTo>
                  <a:cubicBezTo>
                    <a:pt x="1028" y="535"/>
                    <a:pt x="1053" y="334"/>
                    <a:pt x="1053" y="134"/>
                  </a:cubicBezTo>
                  <a:cubicBezTo>
                    <a:pt x="1053" y="58"/>
                    <a:pt x="979" y="0"/>
                    <a:pt x="9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85"/>
            <p:cNvSpPr/>
            <p:nvPr/>
          </p:nvSpPr>
          <p:spPr>
            <a:xfrm>
              <a:off x="6379900" y="1245050"/>
              <a:ext cx="273425" cy="77750"/>
            </a:xfrm>
            <a:custGeom>
              <a:rect b="b" l="l" r="r" t="t"/>
              <a:pathLst>
                <a:path extrusionOk="0" h="3110" w="10937">
                  <a:moveTo>
                    <a:pt x="2086" y="1"/>
                  </a:moveTo>
                  <a:cubicBezTo>
                    <a:pt x="1680" y="1"/>
                    <a:pt x="1294" y="60"/>
                    <a:pt x="1087" y="292"/>
                  </a:cubicBezTo>
                  <a:cubicBezTo>
                    <a:pt x="886" y="518"/>
                    <a:pt x="886" y="944"/>
                    <a:pt x="861" y="1195"/>
                  </a:cubicBezTo>
                  <a:cubicBezTo>
                    <a:pt x="811" y="1671"/>
                    <a:pt x="761" y="2147"/>
                    <a:pt x="711" y="2623"/>
                  </a:cubicBezTo>
                  <a:cubicBezTo>
                    <a:pt x="535" y="2348"/>
                    <a:pt x="360" y="2047"/>
                    <a:pt x="185" y="1746"/>
                  </a:cubicBezTo>
                  <a:cubicBezTo>
                    <a:pt x="168" y="1721"/>
                    <a:pt x="140" y="1710"/>
                    <a:pt x="112" y="1710"/>
                  </a:cubicBezTo>
                  <a:cubicBezTo>
                    <a:pt x="57" y="1710"/>
                    <a:pt x="1" y="1754"/>
                    <a:pt x="34" y="1821"/>
                  </a:cubicBezTo>
                  <a:cubicBezTo>
                    <a:pt x="235" y="2222"/>
                    <a:pt x="460" y="2623"/>
                    <a:pt x="686" y="3024"/>
                  </a:cubicBezTo>
                  <a:cubicBezTo>
                    <a:pt x="712" y="3077"/>
                    <a:pt x="774" y="3109"/>
                    <a:pt x="826" y="3109"/>
                  </a:cubicBezTo>
                  <a:cubicBezTo>
                    <a:pt x="872" y="3109"/>
                    <a:pt x="911" y="3083"/>
                    <a:pt x="911" y="3024"/>
                  </a:cubicBezTo>
                  <a:cubicBezTo>
                    <a:pt x="1037" y="2072"/>
                    <a:pt x="836" y="718"/>
                    <a:pt x="1889" y="317"/>
                  </a:cubicBezTo>
                  <a:cubicBezTo>
                    <a:pt x="2002" y="272"/>
                    <a:pt x="2155" y="257"/>
                    <a:pt x="2325" y="257"/>
                  </a:cubicBezTo>
                  <a:cubicBezTo>
                    <a:pt x="2723" y="257"/>
                    <a:pt x="3212" y="343"/>
                    <a:pt x="3493" y="343"/>
                  </a:cubicBezTo>
                  <a:cubicBezTo>
                    <a:pt x="3969" y="343"/>
                    <a:pt x="4445" y="343"/>
                    <a:pt x="4921" y="368"/>
                  </a:cubicBezTo>
                  <a:cubicBezTo>
                    <a:pt x="6342" y="386"/>
                    <a:pt x="7775" y="445"/>
                    <a:pt x="9213" y="445"/>
                  </a:cubicBezTo>
                  <a:cubicBezTo>
                    <a:pt x="9728" y="445"/>
                    <a:pt x="10245" y="438"/>
                    <a:pt x="10761" y="418"/>
                  </a:cubicBezTo>
                  <a:cubicBezTo>
                    <a:pt x="10937" y="418"/>
                    <a:pt x="10886" y="117"/>
                    <a:pt x="10736" y="117"/>
                  </a:cubicBezTo>
                  <a:cubicBezTo>
                    <a:pt x="9580" y="47"/>
                    <a:pt x="8412" y="26"/>
                    <a:pt x="7244" y="26"/>
                  </a:cubicBezTo>
                  <a:cubicBezTo>
                    <a:pt x="5906" y="26"/>
                    <a:pt x="4567" y="53"/>
                    <a:pt x="3242" y="67"/>
                  </a:cubicBezTo>
                  <a:cubicBezTo>
                    <a:pt x="2960" y="67"/>
                    <a:pt x="2512" y="1"/>
                    <a:pt x="20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85"/>
            <p:cNvSpPr/>
            <p:nvPr/>
          </p:nvSpPr>
          <p:spPr>
            <a:xfrm>
              <a:off x="6441975" y="1278000"/>
              <a:ext cx="42800" cy="51575"/>
            </a:xfrm>
            <a:custGeom>
              <a:rect b="b" l="l" r="r" t="t"/>
              <a:pathLst>
                <a:path extrusionOk="0" h="2063" w="1712">
                  <a:moveTo>
                    <a:pt x="405" y="1"/>
                  </a:moveTo>
                  <a:cubicBezTo>
                    <a:pt x="367" y="1"/>
                    <a:pt x="333" y="22"/>
                    <a:pt x="333" y="77"/>
                  </a:cubicBezTo>
                  <a:cubicBezTo>
                    <a:pt x="333" y="528"/>
                    <a:pt x="283" y="979"/>
                    <a:pt x="283" y="1456"/>
                  </a:cubicBezTo>
                  <a:cubicBezTo>
                    <a:pt x="283" y="1525"/>
                    <a:pt x="368" y="1619"/>
                    <a:pt x="445" y="1619"/>
                  </a:cubicBezTo>
                  <a:cubicBezTo>
                    <a:pt x="479" y="1619"/>
                    <a:pt x="511" y="1602"/>
                    <a:pt x="534" y="1556"/>
                  </a:cubicBezTo>
                  <a:cubicBezTo>
                    <a:pt x="634" y="1405"/>
                    <a:pt x="709" y="1255"/>
                    <a:pt x="860" y="1155"/>
                  </a:cubicBezTo>
                  <a:cubicBezTo>
                    <a:pt x="933" y="1106"/>
                    <a:pt x="1002" y="1081"/>
                    <a:pt x="1063" y="1081"/>
                  </a:cubicBezTo>
                  <a:cubicBezTo>
                    <a:pt x="1189" y="1081"/>
                    <a:pt x="1285" y="1186"/>
                    <a:pt x="1336" y="1405"/>
                  </a:cubicBezTo>
                  <a:cubicBezTo>
                    <a:pt x="1311" y="1506"/>
                    <a:pt x="1235" y="1581"/>
                    <a:pt x="1160" y="1631"/>
                  </a:cubicBezTo>
                  <a:cubicBezTo>
                    <a:pt x="1042" y="1705"/>
                    <a:pt x="802" y="1770"/>
                    <a:pt x="589" y="1770"/>
                  </a:cubicBezTo>
                  <a:cubicBezTo>
                    <a:pt x="440" y="1770"/>
                    <a:pt x="305" y="1738"/>
                    <a:pt x="233" y="1656"/>
                  </a:cubicBezTo>
                  <a:cubicBezTo>
                    <a:pt x="209" y="1638"/>
                    <a:pt x="182" y="1630"/>
                    <a:pt x="156" y="1630"/>
                  </a:cubicBezTo>
                  <a:cubicBezTo>
                    <a:pt x="74" y="1630"/>
                    <a:pt x="0" y="1711"/>
                    <a:pt x="58" y="1806"/>
                  </a:cubicBezTo>
                  <a:cubicBezTo>
                    <a:pt x="158" y="2007"/>
                    <a:pt x="347" y="2063"/>
                    <a:pt x="559" y="2063"/>
                  </a:cubicBezTo>
                  <a:cubicBezTo>
                    <a:pt x="665" y="2063"/>
                    <a:pt x="776" y="2049"/>
                    <a:pt x="885" y="2032"/>
                  </a:cubicBezTo>
                  <a:cubicBezTo>
                    <a:pt x="1235" y="2007"/>
                    <a:pt x="1586" y="1806"/>
                    <a:pt x="1662" y="1431"/>
                  </a:cubicBezTo>
                  <a:cubicBezTo>
                    <a:pt x="1712" y="1105"/>
                    <a:pt x="1511" y="854"/>
                    <a:pt x="1210" y="804"/>
                  </a:cubicBezTo>
                  <a:cubicBezTo>
                    <a:pt x="1154" y="789"/>
                    <a:pt x="1101" y="782"/>
                    <a:pt x="1049" y="782"/>
                  </a:cubicBezTo>
                  <a:cubicBezTo>
                    <a:pt x="846" y="782"/>
                    <a:pt x="679" y="890"/>
                    <a:pt x="559" y="1030"/>
                  </a:cubicBezTo>
                  <a:cubicBezTo>
                    <a:pt x="534" y="704"/>
                    <a:pt x="534" y="403"/>
                    <a:pt x="509" y="77"/>
                  </a:cubicBezTo>
                  <a:cubicBezTo>
                    <a:pt x="509" y="35"/>
                    <a:pt x="454" y="1"/>
                    <a:pt x="40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85"/>
            <p:cNvSpPr/>
            <p:nvPr/>
          </p:nvSpPr>
          <p:spPr>
            <a:xfrm>
              <a:off x="6481950" y="1268900"/>
              <a:ext cx="35400" cy="27425"/>
            </a:xfrm>
            <a:custGeom>
              <a:rect b="b" l="l" r="r" t="t"/>
              <a:pathLst>
                <a:path extrusionOk="0" h="1097" w="1416">
                  <a:moveTo>
                    <a:pt x="256" y="0"/>
                  </a:moveTo>
                  <a:cubicBezTo>
                    <a:pt x="175" y="0"/>
                    <a:pt x="97" y="47"/>
                    <a:pt x="37" y="165"/>
                  </a:cubicBezTo>
                  <a:cubicBezTo>
                    <a:pt x="1" y="221"/>
                    <a:pt x="86" y="303"/>
                    <a:pt x="153" y="303"/>
                  </a:cubicBezTo>
                  <a:cubicBezTo>
                    <a:pt x="177" y="303"/>
                    <a:pt x="200" y="292"/>
                    <a:pt x="213" y="266"/>
                  </a:cubicBezTo>
                  <a:cubicBezTo>
                    <a:pt x="228" y="250"/>
                    <a:pt x="242" y="244"/>
                    <a:pt x="253" y="244"/>
                  </a:cubicBezTo>
                  <a:cubicBezTo>
                    <a:pt x="338" y="244"/>
                    <a:pt x="338" y="592"/>
                    <a:pt x="338" y="592"/>
                  </a:cubicBezTo>
                  <a:cubicBezTo>
                    <a:pt x="338" y="667"/>
                    <a:pt x="338" y="717"/>
                    <a:pt x="363" y="792"/>
                  </a:cubicBezTo>
                  <a:cubicBezTo>
                    <a:pt x="413" y="917"/>
                    <a:pt x="489" y="1018"/>
                    <a:pt x="614" y="1068"/>
                  </a:cubicBezTo>
                  <a:cubicBezTo>
                    <a:pt x="667" y="1089"/>
                    <a:pt x="720" y="1097"/>
                    <a:pt x="773" y="1097"/>
                  </a:cubicBezTo>
                  <a:cubicBezTo>
                    <a:pt x="845" y="1097"/>
                    <a:pt x="917" y="1082"/>
                    <a:pt x="990" y="1068"/>
                  </a:cubicBezTo>
                  <a:cubicBezTo>
                    <a:pt x="1115" y="1043"/>
                    <a:pt x="1291" y="1043"/>
                    <a:pt x="1391" y="917"/>
                  </a:cubicBezTo>
                  <a:cubicBezTo>
                    <a:pt x="1416" y="892"/>
                    <a:pt x="1391" y="842"/>
                    <a:pt x="1366" y="792"/>
                  </a:cubicBezTo>
                  <a:cubicBezTo>
                    <a:pt x="1306" y="718"/>
                    <a:pt x="1230" y="696"/>
                    <a:pt x="1146" y="696"/>
                  </a:cubicBezTo>
                  <a:cubicBezTo>
                    <a:pt x="1088" y="696"/>
                    <a:pt x="1026" y="707"/>
                    <a:pt x="965" y="717"/>
                  </a:cubicBezTo>
                  <a:cubicBezTo>
                    <a:pt x="898" y="730"/>
                    <a:pt x="824" y="758"/>
                    <a:pt x="762" y="758"/>
                  </a:cubicBezTo>
                  <a:cubicBezTo>
                    <a:pt x="707" y="758"/>
                    <a:pt x="662" y="737"/>
                    <a:pt x="639" y="667"/>
                  </a:cubicBezTo>
                  <a:cubicBezTo>
                    <a:pt x="614" y="566"/>
                    <a:pt x="639" y="441"/>
                    <a:pt x="614" y="366"/>
                  </a:cubicBezTo>
                  <a:cubicBezTo>
                    <a:pt x="581" y="183"/>
                    <a:pt x="415" y="0"/>
                    <a:pt x="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85"/>
            <p:cNvSpPr/>
            <p:nvPr/>
          </p:nvSpPr>
          <p:spPr>
            <a:xfrm>
              <a:off x="6523800" y="1310425"/>
              <a:ext cx="53075" cy="12150"/>
            </a:xfrm>
            <a:custGeom>
              <a:rect b="b" l="l" r="r" t="t"/>
              <a:pathLst>
                <a:path extrusionOk="0" h="486" w="2123">
                  <a:moveTo>
                    <a:pt x="1513" y="0"/>
                  </a:moveTo>
                  <a:cubicBezTo>
                    <a:pt x="1075" y="0"/>
                    <a:pt x="597" y="107"/>
                    <a:pt x="193" y="184"/>
                  </a:cubicBezTo>
                  <a:cubicBezTo>
                    <a:pt x="1" y="208"/>
                    <a:pt x="85" y="486"/>
                    <a:pt x="248" y="486"/>
                  </a:cubicBezTo>
                  <a:cubicBezTo>
                    <a:pt x="254" y="486"/>
                    <a:pt x="261" y="485"/>
                    <a:pt x="268" y="484"/>
                  </a:cubicBezTo>
                  <a:cubicBezTo>
                    <a:pt x="544" y="434"/>
                    <a:pt x="820" y="409"/>
                    <a:pt x="1095" y="384"/>
                  </a:cubicBezTo>
                  <a:cubicBezTo>
                    <a:pt x="1164" y="378"/>
                    <a:pt x="1235" y="376"/>
                    <a:pt x="1306" y="376"/>
                  </a:cubicBezTo>
                  <a:cubicBezTo>
                    <a:pt x="1378" y="376"/>
                    <a:pt x="1451" y="378"/>
                    <a:pt x="1525" y="378"/>
                  </a:cubicBezTo>
                  <a:cubicBezTo>
                    <a:pt x="1672" y="378"/>
                    <a:pt x="1822" y="372"/>
                    <a:pt x="1973" y="334"/>
                  </a:cubicBezTo>
                  <a:cubicBezTo>
                    <a:pt x="2123" y="284"/>
                    <a:pt x="2023" y="58"/>
                    <a:pt x="1897" y="33"/>
                  </a:cubicBezTo>
                  <a:cubicBezTo>
                    <a:pt x="1775" y="10"/>
                    <a:pt x="1646" y="0"/>
                    <a:pt x="151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85"/>
            <p:cNvSpPr/>
            <p:nvPr/>
          </p:nvSpPr>
          <p:spPr>
            <a:xfrm>
              <a:off x="6581250" y="1283075"/>
              <a:ext cx="36800" cy="48550"/>
            </a:xfrm>
            <a:custGeom>
              <a:rect b="b" l="l" r="r" t="t"/>
              <a:pathLst>
                <a:path extrusionOk="0" h="1942" w="1472">
                  <a:moveTo>
                    <a:pt x="128" y="0"/>
                  </a:moveTo>
                  <a:cubicBezTo>
                    <a:pt x="94" y="0"/>
                    <a:pt x="61" y="22"/>
                    <a:pt x="50" y="75"/>
                  </a:cubicBezTo>
                  <a:cubicBezTo>
                    <a:pt x="0" y="375"/>
                    <a:pt x="151" y="726"/>
                    <a:pt x="451" y="877"/>
                  </a:cubicBezTo>
                  <a:cubicBezTo>
                    <a:pt x="534" y="918"/>
                    <a:pt x="647" y="937"/>
                    <a:pt x="766" y="937"/>
                  </a:cubicBezTo>
                  <a:cubicBezTo>
                    <a:pt x="863" y="937"/>
                    <a:pt x="963" y="924"/>
                    <a:pt x="1053" y="902"/>
                  </a:cubicBezTo>
                  <a:lnTo>
                    <a:pt x="1053" y="902"/>
                  </a:lnTo>
                  <a:cubicBezTo>
                    <a:pt x="1028" y="952"/>
                    <a:pt x="1003" y="1002"/>
                    <a:pt x="1003" y="1052"/>
                  </a:cubicBezTo>
                  <a:cubicBezTo>
                    <a:pt x="928" y="1303"/>
                    <a:pt x="827" y="1553"/>
                    <a:pt x="827" y="1804"/>
                  </a:cubicBezTo>
                  <a:cubicBezTo>
                    <a:pt x="827" y="1859"/>
                    <a:pt x="895" y="1942"/>
                    <a:pt x="961" y="1942"/>
                  </a:cubicBezTo>
                  <a:cubicBezTo>
                    <a:pt x="984" y="1942"/>
                    <a:pt x="1008" y="1931"/>
                    <a:pt x="1028" y="1904"/>
                  </a:cubicBezTo>
                  <a:cubicBezTo>
                    <a:pt x="1153" y="1679"/>
                    <a:pt x="1178" y="1428"/>
                    <a:pt x="1253" y="1177"/>
                  </a:cubicBezTo>
                  <a:cubicBezTo>
                    <a:pt x="1304" y="902"/>
                    <a:pt x="1379" y="626"/>
                    <a:pt x="1454" y="350"/>
                  </a:cubicBezTo>
                  <a:cubicBezTo>
                    <a:pt x="1472" y="262"/>
                    <a:pt x="1377" y="173"/>
                    <a:pt x="1302" y="173"/>
                  </a:cubicBezTo>
                  <a:cubicBezTo>
                    <a:pt x="1271" y="173"/>
                    <a:pt x="1243" y="188"/>
                    <a:pt x="1228" y="225"/>
                  </a:cubicBezTo>
                  <a:cubicBezTo>
                    <a:pt x="1203" y="325"/>
                    <a:pt x="1203" y="400"/>
                    <a:pt x="1178" y="476"/>
                  </a:cubicBezTo>
                  <a:lnTo>
                    <a:pt x="1153" y="476"/>
                  </a:lnTo>
                  <a:cubicBezTo>
                    <a:pt x="991" y="499"/>
                    <a:pt x="872" y="629"/>
                    <a:pt x="697" y="629"/>
                  </a:cubicBezTo>
                  <a:cubicBezTo>
                    <a:pt x="682" y="629"/>
                    <a:pt x="667" y="628"/>
                    <a:pt x="652" y="626"/>
                  </a:cubicBezTo>
                  <a:cubicBezTo>
                    <a:pt x="376" y="576"/>
                    <a:pt x="226" y="350"/>
                    <a:pt x="226" y="100"/>
                  </a:cubicBezTo>
                  <a:cubicBezTo>
                    <a:pt x="226" y="42"/>
                    <a:pt x="175" y="0"/>
                    <a:pt x="12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85"/>
            <p:cNvSpPr/>
            <p:nvPr/>
          </p:nvSpPr>
          <p:spPr>
            <a:xfrm>
              <a:off x="6626975" y="1299300"/>
              <a:ext cx="36375" cy="29225"/>
            </a:xfrm>
            <a:custGeom>
              <a:rect b="b" l="l" r="r" t="t"/>
              <a:pathLst>
                <a:path extrusionOk="0" h="1169" w="1455">
                  <a:moveTo>
                    <a:pt x="1032" y="0"/>
                  </a:moveTo>
                  <a:cubicBezTo>
                    <a:pt x="633" y="0"/>
                    <a:pt x="264" y="199"/>
                    <a:pt x="51" y="553"/>
                  </a:cubicBezTo>
                  <a:cubicBezTo>
                    <a:pt x="1" y="604"/>
                    <a:pt x="26" y="679"/>
                    <a:pt x="51" y="729"/>
                  </a:cubicBezTo>
                  <a:cubicBezTo>
                    <a:pt x="139" y="852"/>
                    <a:pt x="276" y="913"/>
                    <a:pt x="419" y="913"/>
                  </a:cubicBezTo>
                  <a:cubicBezTo>
                    <a:pt x="480" y="913"/>
                    <a:pt x="542" y="902"/>
                    <a:pt x="602" y="879"/>
                  </a:cubicBezTo>
                  <a:cubicBezTo>
                    <a:pt x="803" y="829"/>
                    <a:pt x="928" y="704"/>
                    <a:pt x="1079" y="579"/>
                  </a:cubicBezTo>
                  <a:cubicBezTo>
                    <a:pt x="1079" y="754"/>
                    <a:pt x="1079" y="954"/>
                    <a:pt x="1154" y="1080"/>
                  </a:cubicBezTo>
                  <a:cubicBezTo>
                    <a:pt x="1182" y="1136"/>
                    <a:pt x="1234" y="1169"/>
                    <a:pt x="1283" y="1169"/>
                  </a:cubicBezTo>
                  <a:cubicBezTo>
                    <a:pt x="1321" y="1169"/>
                    <a:pt x="1357" y="1149"/>
                    <a:pt x="1379" y="1105"/>
                  </a:cubicBezTo>
                  <a:cubicBezTo>
                    <a:pt x="1455" y="879"/>
                    <a:pt x="1379" y="579"/>
                    <a:pt x="1379" y="353"/>
                  </a:cubicBezTo>
                  <a:cubicBezTo>
                    <a:pt x="1357" y="263"/>
                    <a:pt x="1294" y="174"/>
                    <a:pt x="1192" y="174"/>
                  </a:cubicBezTo>
                  <a:cubicBezTo>
                    <a:pt x="1180" y="174"/>
                    <a:pt x="1167" y="175"/>
                    <a:pt x="1154" y="178"/>
                  </a:cubicBezTo>
                  <a:cubicBezTo>
                    <a:pt x="1003" y="228"/>
                    <a:pt x="878" y="353"/>
                    <a:pt x="728" y="453"/>
                  </a:cubicBezTo>
                  <a:cubicBezTo>
                    <a:pt x="659" y="522"/>
                    <a:pt x="507" y="632"/>
                    <a:pt x="386" y="632"/>
                  </a:cubicBezTo>
                  <a:cubicBezTo>
                    <a:pt x="374" y="632"/>
                    <a:pt x="363" y="631"/>
                    <a:pt x="352" y="629"/>
                  </a:cubicBezTo>
                  <a:cubicBezTo>
                    <a:pt x="527" y="353"/>
                    <a:pt x="803" y="203"/>
                    <a:pt x="1129" y="178"/>
                  </a:cubicBezTo>
                  <a:cubicBezTo>
                    <a:pt x="1229" y="152"/>
                    <a:pt x="1179" y="2"/>
                    <a:pt x="1104" y="2"/>
                  </a:cubicBezTo>
                  <a:cubicBezTo>
                    <a:pt x="1080" y="1"/>
                    <a:pt x="1056" y="0"/>
                    <a:pt x="10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85"/>
            <p:cNvSpPr/>
            <p:nvPr/>
          </p:nvSpPr>
          <p:spPr>
            <a:xfrm>
              <a:off x="6673350" y="1296825"/>
              <a:ext cx="38875" cy="34700"/>
            </a:xfrm>
            <a:custGeom>
              <a:rect b="b" l="l" r="r" t="t"/>
              <a:pathLst>
                <a:path extrusionOk="0" h="1388" w="1555">
                  <a:moveTo>
                    <a:pt x="1028" y="1"/>
                  </a:moveTo>
                  <a:cubicBezTo>
                    <a:pt x="552" y="1"/>
                    <a:pt x="1" y="402"/>
                    <a:pt x="101" y="953"/>
                  </a:cubicBezTo>
                  <a:cubicBezTo>
                    <a:pt x="151" y="1229"/>
                    <a:pt x="351" y="1354"/>
                    <a:pt x="602" y="1379"/>
                  </a:cubicBezTo>
                  <a:cubicBezTo>
                    <a:pt x="655" y="1384"/>
                    <a:pt x="715" y="1387"/>
                    <a:pt x="776" y="1387"/>
                  </a:cubicBezTo>
                  <a:cubicBezTo>
                    <a:pt x="1033" y="1387"/>
                    <a:pt x="1338" y="1336"/>
                    <a:pt x="1479" y="1154"/>
                  </a:cubicBezTo>
                  <a:cubicBezTo>
                    <a:pt x="1554" y="1079"/>
                    <a:pt x="1479" y="953"/>
                    <a:pt x="1404" y="953"/>
                  </a:cubicBezTo>
                  <a:cubicBezTo>
                    <a:pt x="1396" y="952"/>
                    <a:pt x="1387" y="952"/>
                    <a:pt x="1376" y="952"/>
                  </a:cubicBezTo>
                  <a:cubicBezTo>
                    <a:pt x="1232" y="952"/>
                    <a:pt x="901" y="1049"/>
                    <a:pt x="665" y="1049"/>
                  </a:cubicBezTo>
                  <a:cubicBezTo>
                    <a:pt x="514" y="1049"/>
                    <a:pt x="402" y="1009"/>
                    <a:pt x="402" y="878"/>
                  </a:cubicBezTo>
                  <a:cubicBezTo>
                    <a:pt x="402" y="552"/>
                    <a:pt x="777" y="277"/>
                    <a:pt x="1078" y="226"/>
                  </a:cubicBezTo>
                  <a:cubicBezTo>
                    <a:pt x="1204" y="201"/>
                    <a:pt x="1153" y="1"/>
                    <a:pt x="10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85"/>
            <p:cNvSpPr/>
            <p:nvPr/>
          </p:nvSpPr>
          <p:spPr>
            <a:xfrm>
              <a:off x="6295525" y="1342575"/>
              <a:ext cx="356550" cy="21250"/>
            </a:xfrm>
            <a:custGeom>
              <a:rect b="b" l="l" r="r" t="t"/>
              <a:pathLst>
                <a:path extrusionOk="0" h="850" w="14262">
                  <a:moveTo>
                    <a:pt x="126" y="0"/>
                  </a:moveTo>
                  <a:cubicBezTo>
                    <a:pt x="1" y="0"/>
                    <a:pt x="26" y="201"/>
                    <a:pt x="126" y="201"/>
                  </a:cubicBezTo>
                  <a:cubicBezTo>
                    <a:pt x="2507" y="477"/>
                    <a:pt x="4913" y="602"/>
                    <a:pt x="7319" y="702"/>
                  </a:cubicBezTo>
                  <a:cubicBezTo>
                    <a:pt x="8744" y="750"/>
                    <a:pt x="10221" y="849"/>
                    <a:pt x="11676" y="849"/>
                  </a:cubicBezTo>
                  <a:cubicBezTo>
                    <a:pt x="12499" y="849"/>
                    <a:pt x="13315" y="818"/>
                    <a:pt x="14111" y="727"/>
                  </a:cubicBezTo>
                  <a:cubicBezTo>
                    <a:pt x="14261" y="702"/>
                    <a:pt x="14236" y="502"/>
                    <a:pt x="14111" y="477"/>
                  </a:cubicBezTo>
                  <a:cubicBezTo>
                    <a:pt x="13055" y="385"/>
                    <a:pt x="11983" y="367"/>
                    <a:pt x="10909" y="367"/>
                  </a:cubicBezTo>
                  <a:cubicBezTo>
                    <a:pt x="10204" y="367"/>
                    <a:pt x="9497" y="374"/>
                    <a:pt x="8794" y="374"/>
                  </a:cubicBezTo>
                  <a:cubicBezTo>
                    <a:pt x="8233" y="374"/>
                    <a:pt x="7673" y="369"/>
                    <a:pt x="7119" y="351"/>
                  </a:cubicBezTo>
                  <a:cubicBezTo>
                    <a:pt x="4788" y="251"/>
                    <a:pt x="2457" y="101"/>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85"/>
            <p:cNvSpPr/>
            <p:nvPr/>
          </p:nvSpPr>
          <p:spPr>
            <a:xfrm>
              <a:off x="6402675" y="1373100"/>
              <a:ext cx="75050" cy="40425"/>
            </a:xfrm>
            <a:custGeom>
              <a:rect b="b" l="l" r="r" t="t"/>
              <a:pathLst>
                <a:path extrusionOk="0" h="1617" w="3002">
                  <a:moveTo>
                    <a:pt x="1148" y="1"/>
                  </a:moveTo>
                  <a:cubicBezTo>
                    <a:pt x="943" y="1"/>
                    <a:pt x="707" y="104"/>
                    <a:pt x="552" y="208"/>
                  </a:cubicBezTo>
                  <a:cubicBezTo>
                    <a:pt x="444" y="273"/>
                    <a:pt x="522" y="449"/>
                    <a:pt x="625" y="449"/>
                  </a:cubicBezTo>
                  <a:cubicBezTo>
                    <a:pt x="642" y="449"/>
                    <a:pt x="660" y="444"/>
                    <a:pt x="677" y="434"/>
                  </a:cubicBezTo>
                  <a:cubicBezTo>
                    <a:pt x="746" y="385"/>
                    <a:pt x="811" y="359"/>
                    <a:pt x="871" y="359"/>
                  </a:cubicBezTo>
                  <a:cubicBezTo>
                    <a:pt x="966" y="359"/>
                    <a:pt x="1052" y="422"/>
                    <a:pt x="1128" y="559"/>
                  </a:cubicBezTo>
                  <a:cubicBezTo>
                    <a:pt x="1028" y="634"/>
                    <a:pt x="903" y="709"/>
                    <a:pt x="777" y="784"/>
                  </a:cubicBezTo>
                  <a:cubicBezTo>
                    <a:pt x="577" y="885"/>
                    <a:pt x="376" y="960"/>
                    <a:pt x="176" y="1010"/>
                  </a:cubicBezTo>
                  <a:cubicBezTo>
                    <a:pt x="0" y="1060"/>
                    <a:pt x="126" y="1286"/>
                    <a:pt x="226" y="1311"/>
                  </a:cubicBezTo>
                  <a:cubicBezTo>
                    <a:pt x="752" y="1436"/>
                    <a:pt x="1304" y="1536"/>
                    <a:pt x="1830" y="1586"/>
                  </a:cubicBezTo>
                  <a:cubicBezTo>
                    <a:pt x="1989" y="1597"/>
                    <a:pt x="2144" y="1617"/>
                    <a:pt x="2293" y="1617"/>
                  </a:cubicBezTo>
                  <a:cubicBezTo>
                    <a:pt x="2494" y="1617"/>
                    <a:pt x="2684" y="1580"/>
                    <a:pt x="2858" y="1436"/>
                  </a:cubicBezTo>
                  <a:cubicBezTo>
                    <a:pt x="3002" y="1333"/>
                    <a:pt x="2858" y="1128"/>
                    <a:pt x="2719" y="1128"/>
                  </a:cubicBezTo>
                  <a:cubicBezTo>
                    <a:pt x="2689" y="1128"/>
                    <a:pt x="2659" y="1138"/>
                    <a:pt x="2632" y="1160"/>
                  </a:cubicBezTo>
                  <a:cubicBezTo>
                    <a:pt x="2483" y="1267"/>
                    <a:pt x="2292" y="1301"/>
                    <a:pt x="2092" y="1301"/>
                  </a:cubicBezTo>
                  <a:cubicBezTo>
                    <a:pt x="1822" y="1301"/>
                    <a:pt x="1534" y="1239"/>
                    <a:pt x="1304" y="1211"/>
                  </a:cubicBezTo>
                  <a:cubicBezTo>
                    <a:pt x="1153" y="1185"/>
                    <a:pt x="1003" y="1160"/>
                    <a:pt x="853" y="1135"/>
                  </a:cubicBezTo>
                  <a:cubicBezTo>
                    <a:pt x="1228" y="985"/>
                    <a:pt x="1655" y="709"/>
                    <a:pt x="1554" y="358"/>
                  </a:cubicBezTo>
                  <a:cubicBezTo>
                    <a:pt x="1506" y="92"/>
                    <a:pt x="1340" y="1"/>
                    <a:pt x="114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85"/>
            <p:cNvSpPr/>
            <p:nvPr/>
          </p:nvSpPr>
          <p:spPr>
            <a:xfrm>
              <a:off x="6485375" y="1381475"/>
              <a:ext cx="44375" cy="32650"/>
            </a:xfrm>
            <a:custGeom>
              <a:rect b="b" l="l" r="r" t="t"/>
              <a:pathLst>
                <a:path extrusionOk="0" h="1306" w="1775">
                  <a:moveTo>
                    <a:pt x="978" y="0"/>
                  </a:moveTo>
                  <a:cubicBezTo>
                    <a:pt x="822" y="0"/>
                    <a:pt x="663" y="65"/>
                    <a:pt x="527" y="174"/>
                  </a:cubicBezTo>
                  <a:cubicBezTo>
                    <a:pt x="301" y="349"/>
                    <a:pt x="1" y="650"/>
                    <a:pt x="201" y="926"/>
                  </a:cubicBezTo>
                  <a:cubicBezTo>
                    <a:pt x="288" y="1070"/>
                    <a:pt x="440" y="1123"/>
                    <a:pt x="602" y="1123"/>
                  </a:cubicBezTo>
                  <a:cubicBezTo>
                    <a:pt x="722" y="1123"/>
                    <a:pt x="846" y="1094"/>
                    <a:pt x="953" y="1051"/>
                  </a:cubicBezTo>
                  <a:cubicBezTo>
                    <a:pt x="1078" y="1001"/>
                    <a:pt x="1204" y="951"/>
                    <a:pt x="1304" y="850"/>
                  </a:cubicBezTo>
                  <a:cubicBezTo>
                    <a:pt x="1304" y="1051"/>
                    <a:pt x="1379" y="1201"/>
                    <a:pt x="1580" y="1302"/>
                  </a:cubicBezTo>
                  <a:cubicBezTo>
                    <a:pt x="1590" y="1304"/>
                    <a:pt x="1601" y="1305"/>
                    <a:pt x="1611" y="1305"/>
                  </a:cubicBezTo>
                  <a:cubicBezTo>
                    <a:pt x="1699" y="1305"/>
                    <a:pt x="1775" y="1216"/>
                    <a:pt x="1730" y="1126"/>
                  </a:cubicBezTo>
                  <a:cubicBezTo>
                    <a:pt x="1605" y="876"/>
                    <a:pt x="1580" y="675"/>
                    <a:pt x="1655" y="374"/>
                  </a:cubicBezTo>
                  <a:cubicBezTo>
                    <a:pt x="1672" y="272"/>
                    <a:pt x="1573" y="170"/>
                    <a:pt x="1493" y="170"/>
                  </a:cubicBezTo>
                  <a:cubicBezTo>
                    <a:pt x="1454" y="170"/>
                    <a:pt x="1420" y="193"/>
                    <a:pt x="1404" y="249"/>
                  </a:cubicBezTo>
                  <a:cubicBezTo>
                    <a:pt x="1304" y="575"/>
                    <a:pt x="953" y="825"/>
                    <a:pt x="602" y="825"/>
                  </a:cubicBezTo>
                  <a:cubicBezTo>
                    <a:pt x="502" y="825"/>
                    <a:pt x="402" y="825"/>
                    <a:pt x="477" y="675"/>
                  </a:cubicBezTo>
                  <a:cubicBezTo>
                    <a:pt x="502" y="600"/>
                    <a:pt x="602" y="525"/>
                    <a:pt x="652" y="475"/>
                  </a:cubicBezTo>
                  <a:cubicBezTo>
                    <a:pt x="759" y="350"/>
                    <a:pt x="905" y="237"/>
                    <a:pt x="1070" y="237"/>
                  </a:cubicBezTo>
                  <a:cubicBezTo>
                    <a:pt x="1137" y="237"/>
                    <a:pt x="1207" y="256"/>
                    <a:pt x="1279" y="299"/>
                  </a:cubicBezTo>
                  <a:cubicBezTo>
                    <a:pt x="1296" y="312"/>
                    <a:pt x="1312" y="318"/>
                    <a:pt x="1326" y="318"/>
                  </a:cubicBezTo>
                  <a:cubicBezTo>
                    <a:pt x="1393" y="318"/>
                    <a:pt x="1416" y="190"/>
                    <a:pt x="1354" y="149"/>
                  </a:cubicBezTo>
                  <a:cubicBezTo>
                    <a:pt x="1240" y="46"/>
                    <a:pt x="1110" y="0"/>
                    <a:pt x="9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9" name="Google Shape;2509;p85"/>
          <p:cNvGrpSpPr/>
          <p:nvPr/>
        </p:nvGrpSpPr>
        <p:grpSpPr>
          <a:xfrm rot="1929554">
            <a:off x="4994698" y="1606403"/>
            <a:ext cx="1470418" cy="1165503"/>
            <a:chOff x="5248525" y="821375"/>
            <a:chExt cx="1082824" cy="694544"/>
          </a:xfrm>
        </p:grpSpPr>
        <p:sp>
          <p:nvSpPr>
            <p:cNvPr id="2510" name="Google Shape;2510;p85"/>
            <p:cNvSpPr/>
            <p:nvPr/>
          </p:nvSpPr>
          <p:spPr>
            <a:xfrm>
              <a:off x="5386964" y="1033865"/>
              <a:ext cx="843217" cy="475585"/>
            </a:xfrm>
            <a:custGeom>
              <a:rect b="b" l="l" r="r" t="t"/>
              <a:pathLst>
                <a:path extrusionOk="0" h="14027" w="2487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85"/>
            <p:cNvSpPr/>
            <p:nvPr/>
          </p:nvSpPr>
          <p:spPr>
            <a:xfrm>
              <a:off x="5455115" y="824528"/>
              <a:ext cx="851795" cy="486876"/>
            </a:xfrm>
            <a:custGeom>
              <a:rect b="b" l="l" r="r" t="t"/>
              <a:pathLst>
                <a:path extrusionOk="0" h="14360" w="25123">
                  <a:moveTo>
                    <a:pt x="2209" y="0"/>
                  </a:moveTo>
                  <a:lnTo>
                    <a:pt x="0" y="6220"/>
                  </a:lnTo>
                  <a:lnTo>
                    <a:pt x="22914" y="14359"/>
                  </a:lnTo>
                  <a:lnTo>
                    <a:pt x="25122" y="8140"/>
                  </a:lnTo>
                  <a:lnTo>
                    <a:pt x="2209" y="0"/>
                  </a:lnTo>
                  <a:close/>
                </a:path>
              </a:pathLst>
            </a:custGeom>
            <a:solidFill>
              <a:srgbClr val="00AF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85"/>
            <p:cNvSpPr/>
            <p:nvPr/>
          </p:nvSpPr>
          <p:spPr>
            <a:xfrm>
              <a:off x="5343564" y="832157"/>
              <a:ext cx="980431" cy="665352"/>
            </a:xfrm>
            <a:custGeom>
              <a:rect b="b" l="l" r="r" t="t"/>
              <a:pathLst>
                <a:path extrusionOk="0" h="19624" w="28917">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85"/>
            <p:cNvSpPr/>
            <p:nvPr/>
          </p:nvSpPr>
          <p:spPr>
            <a:xfrm>
              <a:off x="5248525" y="830292"/>
              <a:ext cx="225875" cy="369870"/>
            </a:xfrm>
            <a:custGeom>
              <a:rect b="b" l="l" r="r" t="t"/>
              <a:pathLst>
                <a:path extrusionOk="0" h="10909" w="6662">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85"/>
            <p:cNvSpPr/>
            <p:nvPr/>
          </p:nvSpPr>
          <p:spPr>
            <a:xfrm>
              <a:off x="5250356" y="821375"/>
              <a:ext cx="1080993" cy="694544"/>
            </a:xfrm>
            <a:custGeom>
              <a:rect b="b" l="l" r="r" t="t"/>
              <a:pathLst>
                <a:path extrusionOk="0" h="20485" w="31883">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85"/>
            <p:cNvSpPr/>
            <p:nvPr/>
          </p:nvSpPr>
          <p:spPr>
            <a:xfrm>
              <a:off x="5385438" y="842193"/>
              <a:ext cx="146402" cy="383398"/>
            </a:xfrm>
            <a:custGeom>
              <a:rect b="b" l="l" r="r" t="t"/>
              <a:pathLst>
                <a:path extrusionOk="0" h="11308" w="4318">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6" name="Google Shape;2516;p85"/>
          <p:cNvSpPr txBox="1"/>
          <p:nvPr/>
        </p:nvSpPr>
        <p:spPr>
          <a:xfrm>
            <a:off x="5237900" y="3369100"/>
            <a:ext cx="36594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B5394"/>
                </a:solidFill>
                <a:latin typeface="Open Sans"/>
                <a:ea typeface="Open Sans"/>
                <a:cs typeface="Open Sans"/>
                <a:sym typeface="Open Sans"/>
              </a:rPr>
              <a:t>Groups are flexible as the units of study change. Participation in a small group experience does not mean that a student has been or will be identified for future AIG services.</a:t>
            </a:r>
            <a:endParaRPr b="0" i="0" sz="13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B539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1" name="Shape 2521"/>
        <p:cNvGrpSpPr/>
        <p:nvPr/>
      </p:nvGrpSpPr>
      <p:grpSpPr>
        <a:xfrm>
          <a:off x="0" y="0"/>
          <a:ext cx="0" cy="0"/>
          <a:chOff x="0" y="0"/>
          <a:chExt cx="0" cy="0"/>
        </a:xfrm>
      </p:grpSpPr>
      <p:sp>
        <p:nvSpPr>
          <p:cNvPr id="2522" name="Google Shape;2522;p86"/>
          <p:cNvSpPr txBox="1"/>
          <p:nvPr>
            <p:ph type="ctrTitle"/>
          </p:nvPr>
        </p:nvSpPr>
        <p:spPr>
          <a:xfrm>
            <a:off x="1216325" y="80325"/>
            <a:ext cx="5398800" cy="61560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chemeClr val="dk2"/>
              </a:buClr>
              <a:buSzPts val="5200"/>
              <a:buFont typeface="Calibri"/>
              <a:buNone/>
            </a:pPr>
            <a:r>
              <a:rPr b="1" i="0" lang="en-US" sz="4000" u="none" cap="none" strike="noStrike">
                <a:solidFill>
                  <a:schemeClr val="dk2"/>
                </a:solidFill>
                <a:latin typeface="Calibri"/>
                <a:ea typeface="Calibri"/>
                <a:cs typeface="Calibri"/>
                <a:sym typeface="Calibri"/>
              </a:rPr>
              <a:t>AIG Identification Process</a:t>
            </a:r>
            <a:endParaRPr b="1" i="0" sz="4000" u="none" cap="none" strike="noStrike">
              <a:solidFill>
                <a:schemeClr val="dk1"/>
              </a:solidFill>
              <a:latin typeface="Calibri"/>
              <a:ea typeface="Calibri"/>
              <a:cs typeface="Calibri"/>
              <a:sym typeface="Calibri"/>
            </a:endParaRPr>
          </a:p>
        </p:txBody>
      </p:sp>
      <p:sp>
        <p:nvSpPr>
          <p:cNvPr id="2523" name="Google Shape;2523;p86"/>
          <p:cNvSpPr/>
          <p:nvPr/>
        </p:nvSpPr>
        <p:spPr>
          <a:xfrm>
            <a:off x="762000" y="762001"/>
            <a:ext cx="7620000" cy="5637000"/>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rgbClr val="000000"/>
              </a:buClr>
              <a:buSzPts val="2800"/>
              <a:buFont typeface="Arial"/>
              <a:buNone/>
            </a:pPr>
            <a:r>
              <a:rPr b="1" i="0" lang="en-US" sz="2800" u="none" cap="none" strike="noStrike">
                <a:solidFill>
                  <a:srgbClr val="0B5394"/>
                </a:solidFill>
                <a:latin typeface="Calibri"/>
                <a:ea typeface="Calibri"/>
                <a:cs typeface="Calibri"/>
                <a:sym typeface="Calibri"/>
              </a:rPr>
              <a:t>AIG Timeline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2400"/>
              <a:buFont typeface="Arial"/>
              <a:buNone/>
            </a:pPr>
            <a:r>
              <a:t/>
            </a:r>
            <a:endParaRPr b="0" i="0" sz="2400" u="none" cap="none" strike="noStrike">
              <a:solidFill>
                <a:srgbClr val="0B5394"/>
              </a:solidFill>
              <a:latin typeface="Calibri"/>
              <a:ea typeface="Calibri"/>
              <a:cs typeface="Calibri"/>
              <a:sym typeface="Calibri"/>
            </a:endParaRPr>
          </a:p>
          <a:p>
            <a:pPr indent="-342900" lvl="0" marL="342900" marR="0" rtl="0" algn="l">
              <a:lnSpc>
                <a:spcPct val="80000"/>
              </a:lnSpc>
              <a:spcBef>
                <a:spcPts val="600"/>
              </a:spcBef>
              <a:spcAft>
                <a:spcPts val="0"/>
              </a:spcAft>
              <a:buClr>
                <a:srgbClr val="000000"/>
              </a:buClr>
              <a:buSzPts val="1600"/>
              <a:buFont typeface="Arial"/>
              <a:buNone/>
            </a:pPr>
            <a:r>
              <a:rPr b="0" i="0" lang="en-US" sz="1600" u="sng" cap="none" strike="noStrike">
                <a:solidFill>
                  <a:srgbClr val="0B5394"/>
                </a:solidFill>
                <a:latin typeface="Arial"/>
                <a:ea typeface="Arial"/>
                <a:cs typeface="Arial"/>
                <a:sym typeface="Arial"/>
              </a:rPr>
              <a:t>First Semester</a:t>
            </a:r>
            <a:endParaRPr b="0" i="0" sz="1600" u="sng" cap="none" strike="noStrike">
              <a:solidFill>
                <a:srgbClr val="0B5394"/>
              </a:solidFill>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600"/>
              <a:buFont typeface="Arial"/>
              <a:buNone/>
            </a:pPr>
            <a:r>
              <a:t/>
            </a:r>
            <a:endParaRPr sz="1600" u="sng">
              <a:solidFill>
                <a:srgbClr val="0B5394"/>
              </a:solidFill>
            </a:endParaRPr>
          </a:p>
          <a:p>
            <a:pPr indent="-317500" lvl="0" marL="457200" marR="0" rtl="0" algn="l">
              <a:lnSpc>
                <a:spcPct val="80000"/>
              </a:lnSpc>
              <a:spcBef>
                <a:spcPts val="60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Collaborative planning with Third Grade Teachers</a:t>
            </a:r>
            <a:endParaRPr b="0" i="0" sz="1400" u="none" cap="none" strike="noStrike">
              <a:solidFill>
                <a:srgbClr val="0B5394"/>
              </a:solidFill>
              <a:latin typeface="Arial"/>
              <a:ea typeface="Arial"/>
              <a:cs typeface="Arial"/>
              <a:sym typeface="Arial"/>
            </a:endParaRPr>
          </a:p>
          <a:p>
            <a:pPr indent="-317500" lvl="0" marL="457200" marR="0" rtl="0" algn="l">
              <a:lnSpc>
                <a:spcPct val="80000"/>
              </a:lnSpc>
              <a:spcBef>
                <a:spcPts val="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CogA</a:t>
            </a:r>
            <a:r>
              <a:rPr lang="en-US">
                <a:solidFill>
                  <a:srgbClr val="0B5394"/>
                </a:solidFill>
              </a:rPr>
              <a:t>T</a:t>
            </a:r>
            <a:r>
              <a:rPr b="0" i="0" lang="en-US" sz="1400" u="none" cap="none" strike="noStrike">
                <a:solidFill>
                  <a:srgbClr val="0B5394"/>
                </a:solidFill>
                <a:latin typeface="Arial"/>
                <a:ea typeface="Arial"/>
                <a:cs typeface="Arial"/>
                <a:sym typeface="Arial"/>
              </a:rPr>
              <a:t> Exposure for all third grade with AIG Teacher</a:t>
            </a:r>
            <a:endParaRPr b="0" i="0" sz="1400" u="none" cap="none" strike="noStrike">
              <a:solidFill>
                <a:srgbClr val="0B5394"/>
              </a:solidFill>
              <a:latin typeface="Arial"/>
              <a:ea typeface="Arial"/>
              <a:cs typeface="Arial"/>
              <a:sym typeface="Arial"/>
            </a:endParaRPr>
          </a:p>
          <a:p>
            <a:pPr indent="-317500" lvl="0" marL="457200" marR="0" rtl="0" algn="l">
              <a:lnSpc>
                <a:spcPct val="80000"/>
              </a:lnSpc>
              <a:spcBef>
                <a:spcPts val="0"/>
              </a:spcBef>
              <a:spcAft>
                <a:spcPts val="0"/>
              </a:spcAft>
              <a:buClr>
                <a:srgbClr val="0B5394"/>
              </a:buClr>
              <a:buSzPts val="1400"/>
              <a:buChar char="●"/>
            </a:pPr>
            <a:r>
              <a:rPr lang="en-US">
                <a:solidFill>
                  <a:srgbClr val="0B5394"/>
                </a:solidFill>
              </a:rPr>
              <a:t>CogAT Screening will take place </a:t>
            </a:r>
            <a:endParaRPr>
              <a:solidFill>
                <a:srgbClr val="0B5394"/>
              </a:solidFill>
            </a:endParaRPr>
          </a:p>
          <a:p>
            <a:pPr indent="-317500" lvl="0" marL="457200" marR="0" rtl="0" algn="l">
              <a:lnSpc>
                <a:spcPct val="80000"/>
              </a:lnSpc>
              <a:spcBef>
                <a:spcPts val="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Whole Class Instruction with AIG Teacher</a:t>
            </a:r>
            <a:endParaRPr b="0" i="0" sz="1600" u="sng" cap="none" strike="noStrike">
              <a:solidFill>
                <a:srgbClr val="0B5394"/>
              </a:solidFill>
              <a:latin typeface="Arial"/>
              <a:ea typeface="Arial"/>
              <a:cs typeface="Arial"/>
              <a:sym typeface="Arial"/>
            </a:endParaRPr>
          </a:p>
          <a:p>
            <a:pPr indent="-317500" lvl="0" marL="457200" marR="0" rtl="0" algn="l">
              <a:lnSpc>
                <a:spcPct val="80000"/>
              </a:lnSpc>
              <a:spcBef>
                <a:spcPts val="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Small group instruction with AIG teacher</a:t>
            </a:r>
            <a:endParaRPr b="0" i="0" sz="1400" u="none" cap="none" strike="noStrike">
              <a:solidFill>
                <a:srgbClr val="0B5394"/>
              </a:solidFill>
              <a:latin typeface="Arial"/>
              <a:ea typeface="Arial"/>
              <a:cs typeface="Arial"/>
              <a:sym typeface="Arial"/>
            </a:endParaRPr>
          </a:p>
          <a:p>
            <a:pPr indent="-317500" lvl="0" marL="457200" marR="0" rtl="0" algn="l">
              <a:lnSpc>
                <a:spcPct val="80000"/>
              </a:lnSpc>
              <a:spcBef>
                <a:spcPts val="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Groups are fluid and flexible</a:t>
            </a:r>
            <a:endParaRPr b="0" i="0" sz="1400" u="none" cap="none" strike="noStrike">
              <a:solidFill>
                <a:srgbClr val="0B5394"/>
              </a:solidFill>
              <a:latin typeface="Arial"/>
              <a:ea typeface="Arial"/>
              <a:cs typeface="Arial"/>
              <a:sym typeface="Arial"/>
            </a:endParaRPr>
          </a:p>
          <a:p>
            <a:pPr indent="-317500" lvl="0" marL="457200" marR="0" rtl="0" algn="l">
              <a:lnSpc>
                <a:spcPct val="80000"/>
              </a:lnSpc>
              <a:spcBef>
                <a:spcPts val="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Participation in small group doesn’t identify students</a:t>
            </a:r>
            <a:endParaRPr b="0" i="0" sz="1400" u="none" cap="none" strike="noStrike">
              <a:solidFill>
                <a:srgbClr val="0B5394"/>
              </a:solidFill>
              <a:latin typeface="Arial"/>
              <a:ea typeface="Arial"/>
              <a:cs typeface="Arial"/>
              <a:sym typeface="Arial"/>
            </a:endParaRPr>
          </a:p>
          <a:p>
            <a:pPr indent="0" lvl="0" marL="457200" marR="0" rtl="0" algn="l">
              <a:lnSpc>
                <a:spcPct val="80000"/>
              </a:lnSpc>
              <a:spcBef>
                <a:spcPts val="600"/>
              </a:spcBef>
              <a:spcAft>
                <a:spcPts val="0"/>
              </a:spcAft>
              <a:buClr>
                <a:srgbClr val="000000"/>
              </a:buClr>
              <a:buSzPts val="1400"/>
              <a:buFont typeface="Arial"/>
              <a:buNone/>
            </a:pPr>
            <a:r>
              <a:t/>
            </a:r>
            <a:endParaRPr b="0" i="0" sz="1400" u="none" cap="none" strike="noStrike">
              <a:solidFill>
                <a:srgbClr val="0B5394"/>
              </a:solidFill>
              <a:latin typeface="Arial"/>
              <a:ea typeface="Arial"/>
              <a:cs typeface="Arial"/>
              <a:sym typeface="Arial"/>
            </a:endParaRPr>
          </a:p>
          <a:p>
            <a:pPr indent="0" lvl="0" marL="0" marR="0" rtl="0" algn="l">
              <a:lnSpc>
                <a:spcPct val="80000"/>
              </a:lnSpc>
              <a:spcBef>
                <a:spcPts val="600"/>
              </a:spcBef>
              <a:spcAft>
                <a:spcPts val="0"/>
              </a:spcAft>
              <a:buClr>
                <a:srgbClr val="000000"/>
              </a:buClr>
              <a:buSzPts val="1600"/>
              <a:buFont typeface="Arial"/>
              <a:buNone/>
            </a:pPr>
            <a:r>
              <a:rPr lang="en-US" sz="1600" u="sng">
                <a:solidFill>
                  <a:srgbClr val="0B5394"/>
                </a:solidFill>
              </a:rPr>
              <a:t>Second</a:t>
            </a:r>
            <a:r>
              <a:rPr b="0" i="0" lang="en-US" sz="1600" u="sng" cap="none" strike="noStrike">
                <a:solidFill>
                  <a:srgbClr val="0B5394"/>
                </a:solidFill>
                <a:latin typeface="Arial"/>
                <a:ea typeface="Arial"/>
                <a:cs typeface="Arial"/>
                <a:sym typeface="Arial"/>
              </a:rPr>
              <a:t> Semester</a:t>
            </a:r>
            <a:endParaRPr b="0" i="0" sz="1600" u="sng" cap="none" strike="noStrike">
              <a:solidFill>
                <a:srgbClr val="0B5394"/>
              </a:solidFill>
              <a:latin typeface="Arial"/>
              <a:ea typeface="Arial"/>
              <a:cs typeface="Arial"/>
              <a:sym typeface="Arial"/>
            </a:endParaRPr>
          </a:p>
          <a:p>
            <a:pPr indent="0" lvl="0" marL="0" marR="0" rtl="0" algn="l">
              <a:lnSpc>
                <a:spcPct val="80000"/>
              </a:lnSpc>
              <a:spcBef>
                <a:spcPts val="600"/>
              </a:spcBef>
              <a:spcAft>
                <a:spcPts val="0"/>
              </a:spcAft>
              <a:buClr>
                <a:srgbClr val="000000"/>
              </a:buClr>
              <a:buSzPts val="1600"/>
              <a:buFont typeface="Arial"/>
              <a:buNone/>
            </a:pPr>
            <a:r>
              <a:t/>
            </a:r>
            <a:endParaRPr b="0" i="0" sz="1600" u="sng" cap="none" strike="noStrike">
              <a:solidFill>
                <a:srgbClr val="0B5394"/>
              </a:solidFill>
              <a:latin typeface="Arial"/>
              <a:ea typeface="Arial"/>
              <a:cs typeface="Arial"/>
              <a:sym typeface="Arial"/>
            </a:endParaRPr>
          </a:p>
          <a:p>
            <a:pPr indent="-317500" lvl="0" marL="457200" marR="0" rtl="0" algn="l">
              <a:lnSpc>
                <a:spcPct val="80000"/>
              </a:lnSpc>
              <a:spcBef>
                <a:spcPts val="600"/>
              </a:spcBef>
              <a:spcAft>
                <a:spcPts val="0"/>
              </a:spcAft>
              <a:buClr>
                <a:srgbClr val="0B5394"/>
              </a:buClr>
              <a:buSzPts val="1400"/>
              <a:buFont typeface="Arial"/>
              <a:buChar char="●"/>
            </a:pPr>
            <a:r>
              <a:rPr lang="en-US">
                <a:solidFill>
                  <a:srgbClr val="0B5394"/>
                </a:solidFill>
              </a:rPr>
              <a:t>Students may qualify for AIG services based on screening results (CogAT &amp; Iowa)</a:t>
            </a:r>
            <a:endParaRPr>
              <a:solidFill>
                <a:srgbClr val="0B5394"/>
              </a:solidFill>
            </a:endParaRPr>
          </a:p>
          <a:p>
            <a:pPr indent="-317500" lvl="0" marL="457200" marR="0" rtl="0" algn="l">
              <a:lnSpc>
                <a:spcPct val="80000"/>
              </a:lnSpc>
              <a:spcBef>
                <a:spcPts val="0"/>
              </a:spcBef>
              <a:spcAft>
                <a:spcPts val="0"/>
              </a:spcAft>
              <a:buClr>
                <a:srgbClr val="0B5394"/>
              </a:buClr>
              <a:buSzPts val="1400"/>
              <a:buFont typeface="Arial"/>
              <a:buChar char="●"/>
            </a:pPr>
            <a:r>
              <a:rPr lang="en-US">
                <a:solidFill>
                  <a:srgbClr val="0B5394"/>
                </a:solidFill>
              </a:rPr>
              <a:t>For students that demonstrate gifts/talents outside of standardized testing:</a:t>
            </a:r>
            <a:endParaRPr>
              <a:solidFill>
                <a:srgbClr val="0B5394"/>
              </a:solidFill>
            </a:endParaRPr>
          </a:p>
          <a:p>
            <a:pPr indent="-317500" lvl="1" marL="914400" marR="0" rtl="0" algn="l">
              <a:lnSpc>
                <a:spcPct val="80000"/>
              </a:lnSpc>
              <a:spcBef>
                <a:spcPts val="0"/>
              </a:spcBef>
              <a:spcAft>
                <a:spcPts val="0"/>
              </a:spcAft>
              <a:buClr>
                <a:srgbClr val="0B5394"/>
              </a:buClr>
              <a:buSzPts val="1400"/>
              <a:buChar char="○"/>
            </a:pPr>
            <a:r>
              <a:rPr lang="en-US">
                <a:solidFill>
                  <a:srgbClr val="0B5394"/>
                </a:solidFill>
              </a:rPr>
              <a:t>Students may be nominated for portfolio review</a:t>
            </a:r>
            <a:endParaRPr>
              <a:solidFill>
                <a:srgbClr val="0B5394"/>
              </a:solidFill>
            </a:endParaRPr>
          </a:p>
          <a:p>
            <a:pPr indent="-317500" lvl="1" marL="914400" marR="0" rtl="0" algn="l">
              <a:lnSpc>
                <a:spcPct val="80000"/>
              </a:lnSpc>
              <a:spcBef>
                <a:spcPts val="0"/>
              </a:spcBef>
              <a:spcAft>
                <a:spcPts val="0"/>
              </a:spcAft>
              <a:buClr>
                <a:srgbClr val="0B5394"/>
              </a:buClr>
              <a:buSzPts val="1400"/>
              <a:buChar char="○"/>
            </a:pPr>
            <a:r>
              <a:rPr lang="en-US">
                <a:solidFill>
                  <a:srgbClr val="0B5394"/>
                </a:solidFill>
              </a:rPr>
              <a:t>Portfolio data collection requires multiple points of data</a:t>
            </a:r>
            <a:endParaRPr>
              <a:solidFill>
                <a:srgbClr val="0B5394"/>
              </a:solidFill>
            </a:endParaRPr>
          </a:p>
          <a:p>
            <a:pPr indent="-317500" lvl="1" marL="914400" marR="0" rtl="0" algn="l">
              <a:lnSpc>
                <a:spcPct val="80000"/>
              </a:lnSpc>
              <a:spcBef>
                <a:spcPts val="0"/>
              </a:spcBef>
              <a:spcAft>
                <a:spcPts val="0"/>
              </a:spcAft>
              <a:buClr>
                <a:srgbClr val="0B5394"/>
              </a:buClr>
              <a:buSzPts val="1400"/>
              <a:buChar char="○"/>
            </a:pPr>
            <a:r>
              <a:rPr lang="en-US">
                <a:solidFill>
                  <a:srgbClr val="0B5394"/>
                </a:solidFill>
              </a:rPr>
              <a:t>SBCGE reviews this data for referral and/or identification decisions</a:t>
            </a:r>
            <a:endParaRPr b="0" i="0" sz="1600" u="sng" cap="none" strike="noStrike">
              <a:solidFill>
                <a:srgbClr val="0B5394"/>
              </a:solidFill>
              <a:latin typeface="Arial"/>
              <a:ea typeface="Arial"/>
              <a:cs typeface="Arial"/>
              <a:sym typeface="Arial"/>
            </a:endParaRPr>
          </a:p>
          <a:p>
            <a:pPr indent="-317500" lvl="0" marL="457200" marR="0" rtl="0" algn="l">
              <a:lnSpc>
                <a:spcPct val="80000"/>
              </a:lnSpc>
              <a:spcBef>
                <a:spcPts val="600"/>
              </a:spcBef>
              <a:spcAft>
                <a:spcPts val="0"/>
              </a:spcAft>
              <a:buClr>
                <a:srgbClr val="0B5394"/>
              </a:buClr>
              <a:buSzPts val="1400"/>
              <a:buFont typeface="Arial"/>
              <a:buChar char="●"/>
            </a:pPr>
            <a:r>
              <a:rPr b="0" i="0" lang="en-US" sz="1400" u="none" cap="none" strike="noStrike">
                <a:solidFill>
                  <a:srgbClr val="0B5394"/>
                </a:solidFill>
                <a:latin typeface="Arial"/>
                <a:ea typeface="Arial"/>
                <a:cs typeface="Arial"/>
                <a:sym typeface="Arial"/>
              </a:rPr>
              <a:t>AIG Services will begin for students that </a:t>
            </a:r>
            <a:r>
              <a:rPr lang="en-US">
                <a:solidFill>
                  <a:srgbClr val="0B5394"/>
                </a:solidFill>
              </a:rPr>
              <a:t>qualify (during 4th quarter)</a:t>
            </a:r>
            <a:endParaRPr>
              <a:solidFill>
                <a:srgbClr val="0B5394"/>
              </a:solidFill>
            </a:endParaRPr>
          </a:p>
          <a:p>
            <a:pPr indent="-317500" lvl="1" marL="914400" marR="0" rtl="0" algn="l">
              <a:lnSpc>
                <a:spcPct val="80000"/>
              </a:lnSpc>
              <a:spcBef>
                <a:spcPts val="600"/>
              </a:spcBef>
              <a:spcAft>
                <a:spcPts val="0"/>
              </a:spcAft>
              <a:buClr>
                <a:srgbClr val="0B5394"/>
              </a:buClr>
              <a:buSzPts val="1400"/>
              <a:buChar char="○"/>
            </a:pPr>
            <a:r>
              <a:rPr lang="en-US">
                <a:solidFill>
                  <a:srgbClr val="0B5394"/>
                </a:solidFill>
              </a:rPr>
              <a:t>If a student is referred but not identified, they are served in Talent Development</a:t>
            </a:r>
            <a:endParaRPr>
              <a:solidFill>
                <a:srgbClr val="0B5394"/>
              </a:solidFill>
            </a:endParaRPr>
          </a:p>
          <a:p>
            <a:pPr indent="-317500" lvl="1" marL="914400" marR="0" rtl="0" algn="l">
              <a:lnSpc>
                <a:spcPct val="80000"/>
              </a:lnSpc>
              <a:spcBef>
                <a:spcPts val="600"/>
              </a:spcBef>
              <a:spcAft>
                <a:spcPts val="0"/>
              </a:spcAft>
              <a:buClr>
                <a:srgbClr val="0B5394"/>
              </a:buClr>
              <a:buSzPts val="1400"/>
              <a:buChar char="○"/>
            </a:pPr>
            <a:r>
              <a:rPr lang="en-US">
                <a:solidFill>
                  <a:srgbClr val="0B5394"/>
                </a:solidFill>
              </a:rPr>
              <a:t>Talent Development students are served with AIG students </a:t>
            </a:r>
            <a:endParaRPr>
              <a:solidFill>
                <a:srgbClr val="0B5394"/>
              </a:solidFill>
            </a:endParaRPr>
          </a:p>
        </p:txBody>
      </p:sp>
      <p:grpSp>
        <p:nvGrpSpPr>
          <p:cNvPr id="2524" name="Google Shape;2524;p86"/>
          <p:cNvGrpSpPr/>
          <p:nvPr/>
        </p:nvGrpSpPr>
        <p:grpSpPr>
          <a:xfrm rot="3623641">
            <a:off x="5638932" y="3088614"/>
            <a:ext cx="843236" cy="402229"/>
            <a:chOff x="-583650" y="3109250"/>
            <a:chExt cx="570275" cy="272025"/>
          </a:xfrm>
        </p:grpSpPr>
        <p:sp>
          <p:nvSpPr>
            <p:cNvPr id="2525" name="Google Shape;2525;p86"/>
            <p:cNvSpPr/>
            <p:nvPr/>
          </p:nvSpPr>
          <p:spPr>
            <a:xfrm>
              <a:off x="-583650" y="3186975"/>
              <a:ext cx="570275" cy="194300"/>
            </a:xfrm>
            <a:custGeom>
              <a:rect b="b" l="l" r="r" t="t"/>
              <a:pathLst>
                <a:path extrusionOk="0" h="7772" w="22811">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86"/>
            <p:cNvSpPr/>
            <p:nvPr/>
          </p:nvSpPr>
          <p:spPr>
            <a:xfrm>
              <a:off x="-198800" y="3109250"/>
              <a:ext cx="181150" cy="265500"/>
            </a:xfrm>
            <a:custGeom>
              <a:rect b="b" l="l" r="r" t="t"/>
              <a:pathLst>
                <a:path extrusionOk="0" h="10620" w="7246">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86"/>
            <p:cNvSpPr/>
            <p:nvPr/>
          </p:nvSpPr>
          <p:spPr>
            <a:xfrm>
              <a:off x="-227425" y="3145900"/>
              <a:ext cx="203250" cy="225300"/>
            </a:xfrm>
            <a:custGeom>
              <a:rect b="b" l="l" r="r" t="t"/>
              <a:pathLst>
                <a:path extrusionOk="0" h="9012" w="813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86"/>
            <p:cNvSpPr/>
            <p:nvPr/>
          </p:nvSpPr>
          <p:spPr>
            <a:xfrm>
              <a:off x="-56275" y="3301800"/>
              <a:ext cx="3325" cy="4475"/>
            </a:xfrm>
            <a:custGeom>
              <a:rect b="b" l="l" r="r" t="t"/>
              <a:pathLst>
                <a:path extrusionOk="0" h="179" w="133">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86"/>
            <p:cNvSpPr/>
            <p:nvPr/>
          </p:nvSpPr>
          <p:spPr>
            <a:xfrm>
              <a:off x="-195250" y="3147325"/>
              <a:ext cx="169125" cy="220300"/>
            </a:xfrm>
            <a:custGeom>
              <a:rect b="b" l="l" r="r" t="t"/>
              <a:pathLst>
                <a:path extrusionOk="0" h="8812" w="6765">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86"/>
            <p:cNvSpPr/>
            <p:nvPr/>
          </p:nvSpPr>
          <p:spPr>
            <a:xfrm>
              <a:off x="-65375" y="3305650"/>
              <a:ext cx="29200" cy="34150"/>
            </a:xfrm>
            <a:custGeom>
              <a:rect b="b" l="l" r="r" t="t"/>
              <a:pathLst>
                <a:path extrusionOk="0" h="1366" w="1168">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86"/>
            <p:cNvSpPr/>
            <p:nvPr/>
          </p:nvSpPr>
          <p:spPr>
            <a:xfrm>
              <a:off x="-517950" y="3165500"/>
              <a:ext cx="439050" cy="151925"/>
            </a:xfrm>
            <a:custGeom>
              <a:rect b="b" l="l" r="r" t="t"/>
              <a:pathLst>
                <a:path extrusionOk="0" h="6077" w="17562">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86"/>
            <p:cNvSpPr/>
            <p:nvPr/>
          </p:nvSpPr>
          <p:spPr>
            <a:xfrm>
              <a:off x="-503150" y="3183350"/>
              <a:ext cx="432275" cy="129350"/>
            </a:xfrm>
            <a:custGeom>
              <a:rect b="b" l="l" r="r" t="t"/>
              <a:pathLst>
                <a:path extrusionOk="0" h="5174" w="17291">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86"/>
            <p:cNvSpPr/>
            <p:nvPr/>
          </p:nvSpPr>
          <p:spPr>
            <a:xfrm>
              <a:off x="-99325" y="3312675"/>
              <a:ext cx="30775" cy="16525"/>
            </a:xfrm>
            <a:custGeom>
              <a:rect b="b" l="l" r="r" t="t"/>
              <a:pathLst>
                <a:path extrusionOk="0" h="661" w="1231">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86"/>
            <p:cNvSpPr/>
            <p:nvPr/>
          </p:nvSpPr>
          <p:spPr>
            <a:xfrm>
              <a:off x="-79000" y="3310550"/>
              <a:ext cx="10800" cy="14900"/>
            </a:xfrm>
            <a:custGeom>
              <a:rect b="b" l="l" r="r" t="t"/>
              <a:pathLst>
                <a:path extrusionOk="0" h="596" w="432">
                  <a:moveTo>
                    <a:pt x="325" y="0"/>
                  </a:moveTo>
                  <a:cubicBezTo>
                    <a:pt x="218" y="29"/>
                    <a:pt x="107" y="57"/>
                    <a:pt x="0" y="86"/>
                  </a:cubicBezTo>
                  <a:cubicBezTo>
                    <a:pt x="139" y="253"/>
                    <a:pt x="279" y="425"/>
                    <a:pt x="417" y="596"/>
                  </a:cubicBezTo>
                  <a:cubicBezTo>
                    <a:pt x="432" y="464"/>
                    <a:pt x="378" y="218"/>
                    <a:pt x="325" y="0"/>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86"/>
            <p:cNvSpPr/>
            <p:nvPr/>
          </p:nvSpPr>
          <p:spPr>
            <a:xfrm>
              <a:off x="-89900" y="3239950"/>
              <a:ext cx="33650" cy="61875"/>
            </a:xfrm>
            <a:custGeom>
              <a:rect b="b" l="l" r="r" t="t"/>
              <a:pathLst>
                <a:path extrusionOk="0" h="2475" w="1346">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86"/>
            <p:cNvSpPr/>
            <p:nvPr/>
          </p:nvSpPr>
          <p:spPr>
            <a:xfrm>
              <a:off x="-78925" y="3277825"/>
              <a:ext cx="23825" cy="32750"/>
            </a:xfrm>
            <a:custGeom>
              <a:rect b="b" l="l" r="r" t="t"/>
              <a:pathLst>
                <a:path extrusionOk="0" h="1310" w="953">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86"/>
            <p:cNvSpPr/>
            <p:nvPr/>
          </p:nvSpPr>
          <p:spPr>
            <a:xfrm>
              <a:off x="-70900" y="3306250"/>
              <a:ext cx="20000" cy="23225"/>
            </a:xfrm>
            <a:custGeom>
              <a:rect b="b" l="l" r="r" t="t"/>
              <a:pathLst>
                <a:path extrusionOk="0" h="929" w="80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rgbClr val="FFBBAA"/>
            </a:solidFill>
            <a:ln cap="flat" cmpd="sng" w="9525">
              <a:solidFill>
                <a:srgbClr val="FFBB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8" name="Google Shape;2538;p86"/>
          <p:cNvGrpSpPr/>
          <p:nvPr/>
        </p:nvGrpSpPr>
        <p:grpSpPr>
          <a:xfrm>
            <a:off x="7398415" y="6333986"/>
            <a:ext cx="1745583" cy="230173"/>
            <a:chOff x="1394800" y="3522000"/>
            <a:chExt cx="1048650" cy="138275"/>
          </a:xfrm>
        </p:grpSpPr>
        <p:sp>
          <p:nvSpPr>
            <p:cNvPr id="2539" name="Google Shape;2539;p86"/>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86"/>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86"/>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86"/>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86"/>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86"/>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86"/>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86"/>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86"/>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1" name="Shape 2551"/>
        <p:cNvGrpSpPr/>
        <p:nvPr/>
      </p:nvGrpSpPr>
      <p:grpSpPr>
        <a:xfrm>
          <a:off x="0" y="0"/>
          <a:ext cx="0" cy="0"/>
          <a:chOff x="0" y="0"/>
          <a:chExt cx="0" cy="0"/>
        </a:xfrm>
      </p:grpSpPr>
      <p:grpSp>
        <p:nvGrpSpPr>
          <p:cNvPr id="2552" name="Google Shape;2552;p87"/>
          <p:cNvGrpSpPr/>
          <p:nvPr/>
        </p:nvGrpSpPr>
        <p:grpSpPr>
          <a:xfrm>
            <a:off x="3049027" y="4915951"/>
            <a:ext cx="590502" cy="964075"/>
            <a:chOff x="2946110" y="3947375"/>
            <a:chExt cx="626993" cy="767759"/>
          </a:xfrm>
        </p:grpSpPr>
        <p:sp>
          <p:nvSpPr>
            <p:cNvPr id="2553" name="Google Shape;2553;p87"/>
            <p:cNvSpPr/>
            <p:nvPr/>
          </p:nvSpPr>
          <p:spPr>
            <a:xfrm>
              <a:off x="2946110" y="3947375"/>
              <a:ext cx="624305" cy="767759"/>
            </a:xfrm>
            <a:custGeom>
              <a:rect b="b" l="l" r="r" t="t"/>
              <a:pathLst>
                <a:path extrusionOk="0" h="9167" w="6612">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54" name="Google Shape;2554;p87"/>
            <p:cNvSpPr txBox="1"/>
            <p:nvPr/>
          </p:nvSpPr>
          <p:spPr>
            <a:xfrm flipH="1">
              <a:off x="2948803" y="4119578"/>
              <a:ext cx="624300" cy="42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Itim"/>
                  <a:ea typeface="Itim"/>
                  <a:cs typeface="Itim"/>
                  <a:sym typeface="Itim"/>
                </a:rPr>
                <a:t>03</a:t>
              </a:r>
              <a:endParaRPr b="1" i="0" sz="2600" u="none" cap="none" strike="noStrike">
                <a:solidFill>
                  <a:schemeClr val="dk1"/>
                </a:solidFill>
                <a:latin typeface="Itim"/>
                <a:ea typeface="Itim"/>
                <a:cs typeface="Itim"/>
                <a:sym typeface="Itim"/>
              </a:endParaRPr>
            </a:p>
          </p:txBody>
        </p:sp>
      </p:grpSp>
      <p:grpSp>
        <p:nvGrpSpPr>
          <p:cNvPr id="2555" name="Google Shape;2555;p87"/>
          <p:cNvGrpSpPr/>
          <p:nvPr/>
        </p:nvGrpSpPr>
        <p:grpSpPr>
          <a:xfrm>
            <a:off x="5366926" y="4865725"/>
            <a:ext cx="752837" cy="859749"/>
            <a:chOff x="5407246" y="3907377"/>
            <a:chExt cx="799360" cy="684677"/>
          </a:xfrm>
        </p:grpSpPr>
        <p:sp>
          <p:nvSpPr>
            <p:cNvPr id="2556" name="Google Shape;2556;p87"/>
            <p:cNvSpPr/>
            <p:nvPr/>
          </p:nvSpPr>
          <p:spPr>
            <a:xfrm>
              <a:off x="5407246" y="3907377"/>
              <a:ext cx="799360" cy="684677"/>
            </a:xfrm>
            <a:custGeom>
              <a:rect b="b" l="l" r="r" t="t"/>
              <a:pathLst>
                <a:path extrusionOk="0" h="8175" w="8466">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57" name="Google Shape;2557;p87"/>
            <p:cNvSpPr txBox="1"/>
            <p:nvPr/>
          </p:nvSpPr>
          <p:spPr>
            <a:xfrm flipH="1">
              <a:off x="5545865" y="3986856"/>
              <a:ext cx="624300" cy="42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Itim"/>
                  <a:ea typeface="Itim"/>
                  <a:cs typeface="Itim"/>
                  <a:sym typeface="Itim"/>
                </a:rPr>
                <a:t>02</a:t>
              </a:r>
              <a:endParaRPr b="1" i="0" sz="2600" u="none" cap="none" strike="noStrike">
                <a:solidFill>
                  <a:schemeClr val="dk1"/>
                </a:solidFill>
                <a:latin typeface="Itim"/>
                <a:ea typeface="Itim"/>
                <a:cs typeface="Itim"/>
                <a:sym typeface="Itim"/>
              </a:endParaRPr>
            </a:p>
          </p:txBody>
        </p:sp>
      </p:grpSp>
      <p:grpSp>
        <p:nvGrpSpPr>
          <p:cNvPr id="2558" name="Google Shape;2558;p87"/>
          <p:cNvGrpSpPr/>
          <p:nvPr/>
        </p:nvGrpSpPr>
        <p:grpSpPr>
          <a:xfrm flipH="1">
            <a:off x="1177961" y="1267627"/>
            <a:ext cx="6825032" cy="234694"/>
            <a:chOff x="4345425" y="2175475"/>
            <a:chExt cx="800750" cy="176025"/>
          </a:xfrm>
        </p:grpSpPr>
        <p:sp>
          <p:nvSpPr>
            <p:cNvPr id="2559" name="Google Shape;2559;p8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8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1" name="Google Shape;2561;p87"/>
          <p:cNvSpPr txBox="1"/>
          <p:nvPr>
            <p:ph type="title"/>
          </p:nvPr>
        </p:nvSpPr>
        <p:spPr>
          <a:xfrm>
            <a:off x="688500" y="725225"/>
            <a:ext cx="7704000" cy="542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3000"/>
              <a:buFont typeface="Calibri"/>
              <a:buNone/>
            </a:pPr>
            <a:r>
              <a:rPr lang="en-US" sz="4000">
                <a:solidFill>
                  <a:schemeClr val="dk2"/>
                </a:solidFill>
                <a:latin typeface="Calibri"/>
                <a:ea typeface="Calibri"/>
                <a:cs typeface="Calibri"/>
                <a:sym typeface="Calibri"/>
              </a:rPr>
              <a:t>Portfolios</a:t>
            </a:r>
            <a:endParaRPr/>
          </a:p>
        </p:txBody>
      </p:sp>
      <p:sp>
        <p:nvSpPr>
          <p:cNvPr id="2562" name="Google Shape;2562;p87"/>
          <p:cNvSpPr/>
          <p:nvPr/>
        </p:nvSpPr>
        <p:spPr>
          <a:xfrm>
            <a:off x="5234466" y="2936653"/>
            <a:ext cx="54428" cy="195420"/>
          </a:xfrm>
          <a:custGeom>
            <a:rect b="b" l="l" r="r" t="t"/>
            <a:pathLst>
              <a:path extrusionOk="0" h="1858" w="612">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grpSp>
        <p:nvGrpSpPr>
          <p:cNvPr id="2563" name="Google Shape;2563;p87"/>
          <p:cNvGrpSpPr/>
          <p:nvPr/>
        </p:nvGrpSpPr>
        <p:grpSpPr>
          <a:xfrm>
            <a:off x="1944627" y="2934702"/>
            <a:ext cx="1711381" cy="1854240"/>
            <a:chOff x="1687924" y="1856092"/>
            <a:chExt cx="1937705" cy="1891888"/>
          </a:xfrm>
        </p:grpSpPr>
        <p:sp>
          <p:nvSpPr>
            <p:cNvPr id="2564" name="Google Shape;2564;p87"/>
            <p:cNvSpPr/>
            <p:nvPr/>
          </p:nvSpPr>
          <p:spPr>
            <a:xfrm>
              <a:off x="1736059" y="1856092"/>
              <a:ext cx="1847877" cy="1854560"/>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65" name="Google Shape;2565;p87"/>
            <p:cNvSpPr/>
            <p:nvPr/>
          </p:nvSpPr>
          <p:spPr>
            <a:xfrm>
              <a:off x="1687924" y="1872165"/>
              <a:ext cx="1937705" cy="1875815"/>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66" name="Google Shape;2566;p87"/>
            <p:cNvSpPr txBox="1"/>
            <p:nvPr/>
          </p:nvSpPr>
          <p:spPr>
            <a:xfrm flipH="1">
              <a:off x="1809135" y="2253856"/>
              <a:ext cx="1659300" cy="1184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Student work samples </a:t>
              </a:r>
              <a:endParaRPr b="1" i="0" sz="900" u="none" cap="none" strike="noStrike">
                <a:solidFill>
                  <a:srgbClr val="000000"/>
                </a:solidFill>
                <a:latin typeface="Itim"/>
                <a:ea typeface="Itim"/>
                <a:cs typeface="Itim"/>
                <a:sym typeface="Itim"/>
              </a:endParaRPr>
            </a:p>
          </p:txBody>
        </p:sp>
      </p:grpSp>
      <p:grpSp>
        <p:nvGrpSpPr>
          <p:cNvPr id="2567" name="Google Shape;2567;p87"/>
          <p:cNvGrpSpPr/>
          <p:nvPr/>
        </p:nvGrpSpPr>
        <p:grpSpPr>
          <a:xfrm>
            <a:off x="3569816" y="2011186"/>
            <a:ext cx="1941361" cy="1604834"/>
            <a:chOff x="3226563" y="1118600"/>
            <a:chExt cx="2198099" cy="1637418"/>
          </a:xfrm>
        </p:grpSpPr>
        <p:sp>
          <p:nvSpPr>
            <p:cNvPr id="2568" name="Google Shape;2568;p87"/>
            <p:cNvSpPr/>
            <p:nvPr/>
          </p:nvSpPr>
          <p:spPr>
            <a:xfrm>
              <a:off x="3376373" y="1118600"/>
              <a:ext cx="1980335" cy="1584507"/>
            </a:xfrm>
            <a:custGeom>
              <a:rect b="b" l="l" r="r" t="t"/>
              <a:pathLst>
                <a:path extrusionOk="0" h="17207" w="18353">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69" name="Google Shape;2569;p87"/>
            <p:cNvSpPr/>
            <p:nvPr/>
          </p:nvSpPr>
          <p:spPr>
            <a:xfrm>
              <a:off x="3226563" y="1118600"/>
              <a:ext cx="2198099" cy="1637418"/>
            </a:xfrm>
            <a:custGeom>
              <a:rect b="b" l="l" r="r" t="t"/>
              <a:pathLst>
                <a:path extrusionOk="0" h="17463" w="1885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70" name="Google Shape;2570;p87"/>
            <p:cNvSpPr txBox="1"/>
            <p:nvPr/>
          </p:nvSpPr>
          <p:spPr>
            <a:xfrm flipH="1">
              <a:off x="3590336" y="1324079"/>
              <a:ext cx="1671000" cy="1184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56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Products</a:t>
              </a:r>
              <a:endParaRPr b="1" i="0" sz="900" u="none" cap="none" strike="noStrike">
                <a:solidFill>
                  <a:srgbClr val="000000"/>
                </a:solidFill>
                <a:latin typeface="Itim"/>
                <a:ea typeface="Itim"/>
                <a:cs typeface="Itim"/>
                <a:sym typeface="Itim"/>
              </a:endParaRPr>
            </a:p>
          </p:txBody>
        </p:sp>
      </p:grpSp>
      <p:grpSp>
        <p:nvGrpSpPr>
          <p:cNvPr id="2571" name="Google Shape;2571;p87"/>
          <p:cNvGrpSpPr/>
          <p:nvPr/>
        </p:nvGrpSpPr>
        <p:grpSpPr>
          <a:xfrm>
            <a:off x="5590217" y="3045019"/>
            <a:ext cx="2058493" cy="1816273"/>
            <a:chOff x="5125412" y="1968650"/>
            <a:chExt cx="2330721" cy="1853151"/>
          </a:xfrm>
        </p:grpSpPr>
        <p:sp>
          <p:nvSpPr>
            <p:cNvPr id="2572" name="Google Shape;2572;p87"/>
            <p:cNvSpPr/>
            <p:nvPr/>
          </p:nvSpPr>
          <p:spPr>
            <a:xfrm>
              <a:off x="5131799" y="2010020"/>
              <a:ext cx="2206327" cy="1811781"/>
            </a:xfrm>
            <a:custGeom>
              <a:rect b="b" l="l" r="r" t="t"/>
              <a:pathLst>
                <a:path extrusionOk="0" h="20287" w="15812">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73" name="Google Shape;2573;p87"/>
            <p:cNvSpPr/>
            <p:nvPr/>
          </p:nvSpPr>
          <p:spPr>
            <a:xfrm>
              <a:off x="5125412" y="1968650"/>
              <a:ext cx="2330721" cy="1832373"/>
            </a:xfrm>
            <a:custGeom>
              <a:rect b="b" l="l" r="r" t="t"/>
              <a:pathLst>
                <a:path extrusionOk="0" h="20540" w="16185">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74" name="Google Shape;2574;p87"/>
            <p:cNvSpPr txBox="1"/>
            <p:nvPr/>
          </p:nvSpPr>
          <p:spPr>
            <a:xfrm flipH="1">
              <a:off x="5376398" y="2253851"/>
              <a:ext cx="1746900" cy="1317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56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Rubrics and Journals</a:t>
              </a:r>
              <a:endParaRPr b="1" i="0" sz="900" u="none" cap="none" strike="noStrike">
                <a:solidFill>
                  <a:srgbClr val="000000"/>
                </a:solidFill>
                <a:latin typeface="Itim"/>
                <a:ea typeface="Itim"/>
                <a:cs typeface="Itim"/>
                <a:sym typeface="Itim"/>
              </a:endParaRPr>
            </a:p>
          </p:txBody>
        </p:sp>
      </p:grpSp>
      <p:grpSp>
        <p:nvGrpSpPr>
          <p:cNvPr id="2575" name="Google Shape;2575;p87"/>
          <p:cNvGrpSpPr/>
          <p:nvPr/>
        </p:nvGrpSpPr>
        <p:grpSpPr>
          <a:xfrm>
            <a:off x="3639529" y="3946595"/>
            <a:ext cx="1703248" cy="1717602"/>
            <a:chOff x="3317738" y="2853586"/>
            <a:chExt cx="1928496" cy="1752476"/>
          </a:xfrm>
        </p:grpSpPr>
        <p:sp>
          <p:nvSpPr>
            <p:cNvPr id="2576" name="Google Shape;2576;p87"/>
            <p:cNvSpPr/>
            <p:nvPr/>
          </p:nvSpPr>
          <p:spPr>
            <a:xfrm>
              <a:off x="3322207" y="2918802"/>
              <a:ext cx="1863635" cy="1687260"/>
            </a:xfrm>
            <a:custGeom>
              <a:rect b="b" l="l" r="r" t="t"/>
              <a:pathLst>
                <a:path extrusionOk="0" h="20282" w="17096">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77" name="Google Shape;2577;p87"/>
            <p:cNvSpPr/>
            <p:nvPr/>
          </p:nvSpPr>
          <p:spPr>
            <a:xfrm>
              <a:off x="3317738" y="2853586"/>
              <a:ext cx="1928496" cy="1706809"/>
            </a:xfrm>
            <a:custGeom>
              <a:rect b="b" l="l" r="r" t="t"/>
              <a:pathLst>
                <a:path extrusionOk="0" h="20517" w="17691">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78" name="Google Shape;2578;p87"/>
            <p:cNvSpPr txBox="1"/>
            <p:nvPr/>
          </p:nvSpPr>
          <p:spPr>
            <a:xfrm flipH="1">
              <a:off x="3577710" y="3184526"/>
              <a:ext cx="1545900" cy="842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560"/>
                </a:spcBef>
                <a:spcAft>
                  <a:spcPts val="0"/>
                </a:spcAft>
                <a:buClr>
                  <a:srgbClr val="000000"/>
                </a:buClr>
                <a:buSzPts val="2100"/>
                <a:buFont typeface="Arial"/>
                <a:buNone/>
              </a:pPr>
              <a:r>
                <a:rPr b="0" i="0" lang="en-US" sz="2100" u="none" cap="none" strike="noStrike">
                  <a:solidFill>
                    <a:srgbClr val="0B5394"/>
                  </a:solidFill>
                  <a:latin typeface="Calibri"/>
                  <a:ea typeface="Calibri"/>
                  <a:cs typeface="Calibri"/>
                  <a:sym typeface="Calibri"/>
                </a:rPr>
                <a:t>Teacher and Parent </a:t>
              </a:r>
              <a:r>
                <a:rPr lang="en-US" sz="2100">
                  <a:solidFill>
                    <a:srgbClr val="0B5394"/>
                  </a:solidFill>
                  <a:latin typeface="Calibri"/>
                  <a:ea typeface="Calibri"/>
                  <a:cs typeface="Calibri"/>
                  <a:sym typeface="Calibri"/>
                </a:rPr>
                <a:t>C</a:t>
              </a:r>
              <a:r>
                <a:rPr b="0" i="0" lang="en-US" sz="2100" u="none" cap="none" strike="noStrike">
                  <a:solidFill>
                    <a:srgbClr val="0B5394"/>
                  </a:solidFill>
                  <a:latin typeface="Calibri"/>
                  <a:ea typeface="Calibri"/>
                  <a:cs typeface="Calibri"/>
                  <a:sym typeface="Calibri"/>
                </a:rPr>
                <a:t>hecklists</a:t>
              </a:r>
              <a:endParaRPr b="1" i="0" sz="900" u="none" cap="none" strike="noStrike">
                <a:solidFill>
                  <a:schemeClr val="dk1"/>
                </a:solidFill>
                <a:latin typeface="Itim"/>
                <a:ea typeface="Itim"/>
                <a:cs typeface="Itim"/>
                <a:sym typeface="Itim"/>
              </a:endParaRPr>
            </a:p>
          </p:txBody>
        </p:sp>
      </p:grpSp>
      <p:grpSp>
        <p:nvGrpSpPr>
          <p:cNvPr id="2579" name="Google Shape;2579;p87"/>
          <p:cNvGrpSpPr/>
          <p:nvPr/>
        </p:nvGrpSpPr>
        <p:grpSpPr>
          <a:xfrm>
            <a:off x="2870462" y="2066407"/>
            <a:ext cx="726321" cy="1004934"/>
            <a:chOff x="2558622" y="1406396"/>
            <a:chExt cx="822375" cy="853375"/>
          </a:xfrm>
        </p:grpSpPr>
        <p:grpSp>
          <p:nvGrpSpPr>
            <p:cNvPr id="2580" name="Google Shape;2580;p87"/>
            <p:cNvGrpSpPr/>
            <p:nvPr/>
          </p:nvGrpSpPr>
          <p:grpSpPr>
            <a:xfrm>
              <a:off x="2558622" y="1406396"/>
              <a:ext cx="822375" cy="853375"/>
              <a:chOff x="2558622" y="1406396"/>
              <a:chExt cx="822375" cy="853375"/>
            </a:xfrm>
          </p:grpSpPr>
          <p:sp>
            <p:nvSpPr>
              <p:cNvPr id="2581" name="Google Shape;2581;p87"/>
              <p:cNvSpPr/>
              <p:nvPr/>
            </p:nvSpPr>
            <p:spPr>
              <a:xfrm>
                <a:off x="2577752" y="1661857"/>
                <a:ext cx="777370" cy="597914"/>
              </a:xfrm>
              <a:custGeom>
                <a:rect b="b" l="l" r="r" t="t"/>
                <a:pathLst>
                  <a:path extrusionOk="0" h="6695" w="7721">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582" name="Google Shape;2582;p87"/>
              <p:cNvSpPr/>
              <p:nvPr/>
            </p:nvSpPr>
            <p:spPr>
              <a:xfrm>
                <a:off x="2558622" y="1406396"/>
                <a:ext cx="822375" cy="742949"/>
              </a:xfrm>
              <a:custGeom>
                <a:rect b="b" l="l" r="r" t="t"/>
                <a:pathLst>
                  <a:path extrusionOk="0" h="8319" w="8168">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grpSp>
        <p:sp>
          <p:nvSpPr>
            <p:cNvPr id="2583" name="Google Shape;2583;p87"/>
            <p:cNvSpPr txBox="1"/>
            <p:nvPr/>
          </p:nvSpPr>
          <p:spPr>
            <a:xfrm flipH="1">
              <a:off x="2558626" y="1464748"/>
              <a:ext cx="665700" cy="44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Itim"/>
                  <a:ea typeface="Itim"/>
                  <a:cs typeface="Itim"/>
                  <a:sym typeface="Itim"/>
                </a:rPr>
                <a:t>04</a:t>
              </a:r>
              <a:endParaRPr b="1" i="0" sz="2600" u="none" cap="none" strike="noStrike">
                <a:solidFill>
                  <a:schemeClr val="dk1"/>
                </a:solidFill>
                <a:latin typeface="Itim"/>
                <a:ea typeface="Itim"/>
                <a:cs typeface="Itim"/>
                <a:sym typeface="Itim"/>
              </a:endParaRPr>
            </a:p>
          </p:txBody>
        </p:sp>
      </p:grpSp>
      <p:grpSp>
        <p:nvGrpSpPr>
          <p:cNvPr id="2584" name="Google Shape;2584;p87"/>
          <p:cNvGrpSpPr/>
          <p:nvPr/>
        </p:nvGrpSpPr>
        <p:grpSpPr>
          <a:xfrm flipH="1" rot="-3870480">
            <a:off x="7321284" y="4998550"/>
            <a:ext cx="1002669" cy="397958"/>
            <a:chOff x="851420" y="3679860"/>
            <a:chExt cx="804350" cy="359731"/>
          </a:xfrm>
        </p:grpSpPr>
        <p:sp>
          <p:nvSpPr>
            <p:cNvPr id="2585" name="Google Shape;2585;p87"/>
            <p:cNvSpPr/>
            <p:nvPr/>
          </p:nvSpPr>
          <p:spPr>
            <a:xfrm>
              <a:off x="851420" y="3679860"/>
              <a:ext cx="759049" cy="359731"/>
            </a:xfrm>
            <a:custGeom>
              <a:rect b="b" l="l" r="r" t="t"/>
              <a:pathLst>
                <a:path extrusionOk="0" h="12795" w="26998">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87"/>
            <p:cNvSpPr/>
            <p:nvPr/>
          </p:nvSpPr>
          <p:spPr>
            <a:xfrm>
              <a:off x="934132" y="3810282"/>
              <a:ext cx="637451" cy="194809"/>
            </a:xfrm>
            <a:custGeom>
              <a:rect b="b" l="l" r="r" t="t"/>
              <a:pathLst>
                <a:path extrusionOk="0" h="6929" w="22673">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87"/>
            <p:cNvSpPr/>
            <p:nvPr/>
          </p:nvSpPr>
          <p:spPr>
            <a:xfrm>
              <a:off x="861457" y="3765158"/>
              <a:ext cx="700092" cy="247862"/>
            </a:xfrm>
            <a:custGeom>
              <a:rect b="b" l="l" r="r" t="t"/>
              <a:pathLst>
                <a:path extrusionOk="0" h="8816" w="24901">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87"/>
            <p:cNvSpPr/>
            <p:nvPr/>
          </p:nvSpPr>
          <p:spPr>
            <a:xfrm>
              <a:off x="1466053" y="3759845"/>
              <a:ext cx="63680" cy="41666"/>
            </a:xfrm>
            <a:custGeom>
              <a:rect b="b" l="l" r="r" t="t"/>
              <a:pathLst>
                <a:path extrusionOk="0" h="1482" w="2265">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87"/>
            <p:cNvSpPr/>
            <p:nvPr/>
          </p:nvSpPr>
          <p:spPr>
            <a:xfrm>
              <a:off x="1586157" y="3774998"/>
              <a:ext cx="69613" cy="178080"/>
            </a:xfrm>
            <a:custGeom>
              <a:rect b="b" l="l" r="r" t="t"/>
              <a:pathLst>
                <a:path extrusionOk="0" h="6334" w="2476">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87"/>
            <p:cNvSpPr/>
            <p:nvPr/>
          </p:nvSpPr>
          <p:spPr>
            <a:xfrm>
              <a:off x="1346849" y="3688772"/>
              <a:ext cx="263803" cy="156038"/>
            </a:xfrm>
            <a:custGeom>
              <a:rect b="b" l="l" r="r" t="t"/>
              <a:pathLst>
                <a:path extrusionOk="0" h="5550" w="9383">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87"/>
            <p:cNvSpPr/>
            <p:nvPr/>
          </p:nvSpPr>
          <p:spPr>
            <a:xfrm>
              <a:off x="1571537" y="3837665"/>
              <a:ext cx="18865" cy="60560"/>
            </a:xfrm>
            <a:custGeom>
              <a:rect b="b" l="l" r="r" t="t"/>
              <a:pathLst>
                <a:path extrusionOk="0" h="2154" w="671">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87"/>
            <p:cNvSpPr/>
            <p:nvPr/>
          </p:nvSpPr>
          <p:spPr>
            <a:xfrm>
              <a:off x="1561501" y="3806289"/>
              <a:ext cx="12849" cy="38630"/>
            </a:xfrm>
            <a:custGeom>
              <a:rect b="b" l="l" r="r" t="t"/>
              <a:pathLst>
                <a:path extrusionOk="0" h="1374" w="457">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87"/>
            <p:cNvSpPr/>
            <p:nvPr/>
          </p:nvSpPr>
          <p:spPr>
            <a:xfrm>
              <a:off x="1554781" y="3783432"/>
              <a:ext cx="8941" cy="26878"/>
            </a:xfrm>
            <a:custGeom>
              <a:rect b="b" l="l" r="r" t="t"/>
              <a:pathLst>
                <a:path extrusionOk="0" h="956" w="318">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87"/>
            <p:cNvSpPr/>
            <p:nvPr/>
          </p:nvSpPr>
          <p:spPr>
            <a:xfrm>
              <a:off x="1644606" y="3883660"/>
              <a:ext cx="6944" cy="23982"/>
            </a:xfrm>
            <a:custGeom>
              <a:rect b="b" l="l" r="r" t="t"/>
              <a:pathLst>
                <a:path extrusionOk="0" h="853" w="247">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87"/>
            <p:cNvSpPr/>
            <p:nvPr/>
          </p:nvSpPr>
          <p:spPr>
            <a:xfrm>
              <a:off x="1358994" y="3733192"/>
              <a:ext cx="290540" cy="189608"/>
            </a:xfrm>
            <a:custGeom>
              <a:rect b="b" l="l" r="r" t="t"/>
              <a:pathLst>
                <a:path extrusionOk="0" h="6744" w="10334">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87"/>
            <p:cNvSpPr/>
            <p:nvPr/>
          </p:nvSpPr>
          <p:spPr>
            <a:xfrm>
              <a:off x="1563694" y="3751551"/>
              <a:ext cx="28003" cy="86144"/>
            </a:xfrm>
            <a:custGeom>
              <a:rect b="b" l="l" r="r" t="t"/>
              <a:pathLst>
                <a:path extrusionOk="0" h="3064" w="996">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87"/>
            <p:cNvSpPr/>
            <p:nvPr/>
          </p:nvSpPr>
          <p:spPr>
            <a:xfrm>
              <a:off x="1543732" y="3725180"/>
              <a:ext cx="46052" cy="81140"/>
            </a:xfrm>
            <a:custGeom>
              <a:rect b="b" l="l" r="r" t="t"/>
              <a:pathLst>
                <a:path extrusionOk="0" h="2886" w="1638">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8" name="Google Shape;2598;p87"/>
          <p:cNvGrpSpPr/>
          <p:nvPr/>
        </p:nvGrpSpPr>
        <p:grpSpPr>
          <a:xfrm flipH="1" rot="6950294">
            <a:off x="1087180" y="2415930"/>
            <a:ext cx="1001027" cy="398765"/>
            <a:chOff x="851420" y="3679860"/>
            <a:chExt cx="804350" cy="359731"/>
          </a:xfrm>
        </p:grpSpPr>
        <p:sp>
          <p:nvSpPr>
            <p:cNvPr id="2599" name="Google Shape;2599;p87"/>
            <p:cNvSpPr/>
            <p:nvPr/>
          </p:nvSpPr>
          <p:spPr>
            <a:xfrm>
              <a:off x="851420" y="3679860"/>
              <a:ext cx="759049" cy="359731"/>
            </a:xfrm>
            <a:custGeom>
              <a:rect b="b" l="l" r="r" t="t"/>
              <a:pathLst>
                <a:path extrusionOk="0" h="12795" w="26998">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87"/>
            <p:cNvSpPr/>
            <p:nvPr/>
          </p:nvSpPr>
          <p:spPr>
            <a:xfrm>
              <a:off x="934132" y="3810282"/>
              <a:ext cx="637451" cy="194809"/>
            </a:xfrm>
            <a:custGeom>
              <a:rect b="b" l="l" r="r" t="t"/>
              <a:pathLst>
                <a:path extrusionOk="0" h="6929" w="22673">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87"/>
            <p:cNvSpPr/>
            <p:nvPr/>
          </p:nvSpPr>
          <p:spPr>
            <a:xfrm>
              <a:off x="861457" y="3765158"/>
              <a:ext cx="700092" cy="247862"/>
            </a:xfrm>
            <a:custGeom>
              <a:rect b="b" l="l" r="r" t="t"/>
              <a:pathLst>
                <a:path extrusionOk="0" h="8816" w="24901">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87"/>
            <p:cNvSpPr/>
            <p:nvPr/>
          </p:nvSpPr>
          <p:spPr>
            <a:xfrm>
              <a:off x="1466053" y="3759845"/>
              <a:ext cx="63680" cy="41666"/>
            </a:xfrm>
            <a:custGeom>
              <a:rect b="b" l="l" r="r" t="t"/>
              <a:pathLst>
                <a:path extrusionOk="0" h="1482" w="2265">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87"/>
            <p:cNvSpPr/>
            <p:nvPr/>
          </p:nvSpPr>
          <p:spPr>
            <a:xfrm>
              <a:off x="1586157" y="3774998"/>
              <a:ext cx="69613" cy="178080"/>
            </a:xfrm>
            <a:custGeom>
              <a:rect b="b" l="l" r="r" t="t"/>
              <a:pathLst>
                <a:path extrusionOk="0" h="6334" w="2476">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87"/>
            <p:cNvSpPr/>
            <p:nvPr/>
          </p:nvSpPr>
          <p:spPr>
            <a:xfrm>
              <a:off x="1346849" y="3688772"/>
              <a:ext cx="263803" cy="156038"/>
            </a:xfrm>
            <a:custGeom>
              <a:rect b="b" l="l" r="r" t="t"/>
              <a:pathLst>
                <a:path extrusionOk="0" h="5550" w="9383">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87"/>
            <p:cNvSpPr/>
            <p:nvPr/>
          </p:nvSpPr>
          <p:spPr>
            <a:xfrm>
              <a:off x="1571537" y="3837665"/>
              <a:ext cx="18865" cy="60560"/>
            </a:xfrm>
            <a:custGeom>
              <a:rect b="b" l="l" r="r" t="t"/>
              <a:pathLst>
                <a:path extrusionOk="0" h="2154" w="671">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87"/>
            <p:cNvSpPr/>
            <p:nvPr/>
          </p:nvSpPr>
          <p:spPr>
            <a:xfrm>
              <a:off x="1561501" y="3806289"/>
              <a:ext cx="12849" cy="38630"/>
            </a:xfrm>
            <a:custGeom>
              <a:rect b="b" l="l" r="r" t="t"/>
              <a:pathLst>
                <a:path extrusionOk="0" h="1374" w="457">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87"/>
            <p:cNvSpPr/>
            <p:nvPr/>
          </p:nvSpPr>
          <p:spPr>
            <a:xfrm>
              <a:off x="1554781" y="3783432"/>
              <a:ext cx="8941" cy="26878"/>
            </a:xfrm>
            <a:custGeom>
              <a:rect b="b" l="l" r="r" t="t"/>
              <a:pathLst>
                <a:path extrusionOk="0" h="956" w="318">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87"/>
            <p:cNvSpPr/>
            <p:nvPr/>
          </p:nvSpPr>
          <p:spPr>
            <a:xfrm>
              <a:off x="1644606" y="3883660"/>
              <a:ext cx="6944" cy="23982"/>
            </a:xfrm>
            <a:custGeom>
              <a:rect b="b" l="l" r="r" t="t"/>
              <a:pathLst>
                <a:path extrusionOk="0" h="853" w="247">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87"/>
            <p:cNvSpPr/>
            <p:nvPr/>
          </p:nvSpPr>
          <p:spPr>
            <a:xfrm>
              <a:off x="1358994" y="3733192"/>
              <a:ext cx="290540" cy="189608"/>
            </a:xfrm>
            <a:custGeom>
              <a:rect b="b" l="l" r="r" t="t"/>
              <a:pathLst>
                <a:path extrusionOk="0" h="6744" w="10334">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87"/>
            <p:cNvSpPr/>
            <p:nvPr/>
          </p:nvSpPr>
          <p:spPr>
            <a:xfrm>
              <a:off x="1563694" y="3751551"/>
              <a:ext cx="28003" cy="86144"/>
            </a:xfrm>
            <a:custGeom>
              <a:rect b="b" l="l" r="r" t="t"/>
              <a:pathLst>
                <a:path extrusionOk="0" h="3064" w="996">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87"/>
            <p:cNvSpPr/>
            <p:nvPr/>
          </p:nvSpPr>
          <p:spPr>
            <a:xfrm>
              <a:off x="1543732" y="3725180"/>
              <a:ext cx="46052" cy="81140"/>
            </a:xfrm>
            <a:custGeom>
              <a:rect b="b" l="l" r="r" t="t"/>
              <a:pathLst>
                <a:path extrusionOk="0" h="2886" w="1638">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2" name="Google Shape;2612;p87"/>
          <p:cNvGrpSpPr/>
          <p:nvPr/>
        </p:nvGrpSpPr>
        <p:grpSpPr>
          <a:xfrm>
            <a:off x="-100660" y="5664192"/>
            <a:ext cx="1745583" cy="306901"/>
            <a:chOff x="1394800" y="3522000"/>
            <a:chExt cx="1048650" cy="138275"/>
          </a:xfrm>
        </p:grpSpPr>
        <p:sp>
          <p:nvSpPr>
            <p:cNvPr id="2613" name="Google Shape;2613;p87"/>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87"/>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87"/>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87"/>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87"/>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87"/>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87"/>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87"/>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87"/>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2" name="Google Shape;2622;p87"/>
          <p:cNvGrpSpPr/>
          <p:nvPr/>
        </p:nvGrpSpPr>
        <p:grpSpPr>
          <a:xfrm rot="726635">
            <a:off x="7865969" y="2087171"/>
            <a:ext cx="746216" cy="817767"/>
            <a:chOff x="378575" y="1776375"/>
            <a:chExt cx="737425" cy="578050"/>
          </a:xfrm>
        </p:grpSpPr>
        <p:sp>
          <p:nvSpPr>
            <p:cNvPr id="2623" name="Google Shape;2623;p87"/>
            <p:cNvSpPr/>
            <p:nvPr/>
          </p:nvSpPr>
          <p:spPr>
            <a:xfrm>
              <a:off x="378575" y="1776375"/>
              <a:ext cx="737425" cy="60825"/>
            </a:xfrm>
            <a:custGeom>
              <a:rect b="b" l="l" r="r" t="t"/>
              <a:pathLst>
                <a:path extrusionOk="0" h="2433" w="29497">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87"/>
            <p:cNvSpPr/>
            <p:nvPr/>
          </p:nvSpPr>
          <p:spPr>
            <a:xfrm>
              <a:off x="1004275" y="1828625"/>
              <a:ext cx="74725" cy="327700"/>
            </a:xfrm>
            <a:custGeom>
              <a:rect b="b" l="l" r="r" t="t"/>
              <a:pathLst>
                <a:path extrusionOk="0" h="13108" w="2989">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87"/>
            <p:cNvSpPr/>
            <p:nvPr/>
          </p:nvSpPr>
          <p:spPr>
            <a:xfrm>
              <a:off x="1007300" y="1780650"/>
              <a:ext cx="62500" cy="49075"/>
            </a:xfrm>
            <a:custGeom>
              <a:rect b="b" l="l" r="r" t="t"/>
              <a:pathLst>
                <a:path extrusionOk="0" h="1963" w="250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87"/>
            <p:cNvSpPr/>
            <p:nvPr/>
          </p:nvSpPr>
          <p:spPr>
            <a:xfrm>
              <a:off x="785225" y="2133225"/>
              <a:ext cx="290025" cy="69200"/>
            </a:xfrm>
            <a:custGeom>
              <a:rect b="b" l="l" r="r" t="t"/>
              <a:pathLst>
                <a:path extrusionOk="0" h="2768" w="11601">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87"/>
            <p:cNvSpPr/>
            <p:nvPr/>
          </p:nvSpPr>
          <p:spPr>
            <a:xfrm>
              <a:off x="1013075" y="2131900"/>
              <a:ext cx="60050" cy="47175"/>
            </a:xfrm>
            <a:custGeom>
              <a:rect b="b" l="l" r="r" t="t"/>
              <a:pathLst>
                <a:path extrusionOk="0" h="1887" w="2402">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87"/>
            <p:cNvSpPr/>
            <p:nvPr/>
          </p:nvSpPr>
          <p:spPr>
            <a:xfrm>
              <a:off x="798250" y="2195875"/>
              <a:ext cx="62525" cy="151150"/>
            </a:xfrm>
            <a:custGeom>
              <a:rect b="b" l="l" r="r" t="t"/>
              <a:pathLst>
                <a:path extrusionOk="0" h="6046" w="2501">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87"/>
            <p:cNvSpPr/>
            <p:nvPr/>
          </p:nvSpPr>
          <p:spPr>
            <a:xfrm>
              <a:off x="805750" y="2179750"/>
              <a:ext cx="58250" cy="23100"/>
            </a:xfrm>
            <a:custGeom>
              <a:rect b="b" l="l" r="r" t="t"/>
              <a:pathLst>
                <a:path extrusionOk="0" h="924" w="233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87"/>
            <p:cNvSpPr/>
            <p:nvPr/>
          </p:nvSpPr>
          <p:spPr>
            <a:xfrm>
              <a:off x="799950" y="2316150"/>
              <a:ext cx="21675" cy="32475"/>
            </a:xfrm>
            <a:custGeom>
              <a:rect b="b" l="l" r="r" t="t"/>
              <a:pathLst>
                <a:path extrusionOk="0" h="1299" w="867">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87"/>
            <p:cNvSpPr/>
            <p:nvPr/>
          </p:nvSpPr>
          <p:spPr>
            <a:xfrm>
              <a:off x="475450" y="2160675"/>
              <a:ext cx="363125" cy="193750"/>
            </a:xfrm>
            <a:custGeom>
              <a:rect b="b" l="l" r="r" t="t"/>
              <a:pathLst>
                <a:path extrusionOk="0" h="7750" w="14525">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87"/>
            <p:cNvSpPr/>
            <p:nvPr/>
          </p:nvSpPr>
          <p:spPr>
            <a:xfrm>
              <a:off x="797650" y="2262025"/>
              <a:ext cx="43350" cy="86600"/>
            </a:xfrm>
            <a:custGeom>
              <a:rect b="b" l="l" r="r" t="t"/>
              <a:pathLst>
                <a:path extrusionOk="0" h="3464" w="1734">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87"/>
            <p:cNvSpPr/>
            <p:nvPr/>
          </p:nvSpPr>
          <p:spPr>
            <a:xfrm>
              <a:off x="394775" y="1828875"/>
              <a:ext cx="101325" cy="394500"/>
            </a:xfrm>
            <a:custGeom>
              <a:rect b="b" l="l" r="r" t="t"/>
              <a:pathLst>
                <a:path extrusionOk="0" h="15780" w="4053">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87"/>
            <p:cNvSpPr/>
            <p:nvPr/>
          </p:nvSpPr>
          <p:spPr>
            <a:xfrm>
              <a:off x="471175" y="2175750"/>
              <a:ext cx="46850" cy="44750"/>
            </a:xfrm>
            <a:custGeom>
              <a:rect b="b" l="l" r="r" t="t"/>
              <a:pathLst>
                <a:path extrusionOk="0" h="1790" w="1874">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5" name="Google Shape;2635;p87"/>
          <p:cNvGrpSpPr/>
          <p:nvPr/>
        </p:nvGrpSpPr>
        <p:grpSpPr>
          <a:xfrm>
            <a:off x="5563610" y="2034661"/>
            <a:ext cx="714511" cy="1013715"/>
            <a:chOff x="5992396" y="1329162"/>
            <a:chExt cx="758665" cy="807291"/>
          </a:xfrm>
        </p:grpSpPr>
        <p:sp>
          <p:nvSpPr>
            <p:cNvPr id="2636" name="Google Shape;2636;p87"/>
            <p:cNvSpPr txBox="1"/>
            <p:nvPr/>
          </p:nvSpPr>
          <p:spPr>
            <a:xfrm flipH="1">
              <a:off x="6059573" y="1407368"/>
              <a:ext cx="624300" cy="42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Itim"/>
                  <a:ea typeface="Itim"/>
                  <a:cs typeface="Itim"/>
                  <a:sym typeface="Itim"/>
                </a:rPr>
                <a:t>01</a:t>
              </a:r>
              <a:endParaRPr b="1" i="0" sz="2600" u="none" cap="none" strike="noStrike">
                <a:solidFill>
                  <a:schemeClr val="dk1"/>
                </a:solidFill>
                <a:latin typeface="Itim"/>
                <a:ea typeface="Itim"/>
                <a:cs typeface="Itim"/>
                <a:sym typeface="Itim"/>
              </a:endParaRPr>
            </a:p>
          </p:txBody>
        </p:sp>
        <p:grpSp>
          <p:nvGrpSpPr>
            <p:cNvPr id="2637" name="Google Shape;2637;p87"/>
            <p:cNvGrpSpPr/>
            <p:nvPr/>
          </p:nvGrpSpPr>
          <p:grpSpPr>
            <a:xfrm>
              <a:off x="5992396" y="1329162"/>
              <a:ext cx="758665" cy="807291"/>
              <a:chOff x="5029023" y="1379445"/>
              <a:chExt cx="808984" cy="860835"/>
            </a:xfrm>
          </p:grpSpPr>
          <p:sp>
            <p:nvSpPr>
              <p:cNvPr id="2638" name="Google Shape;2638;p87"/>
              <p:cNvSpPr/>
              <p:nvPr/>
            </p:nvSpPr>
            <p:spPr>
              <a:xfrm>
                <a:off x="5029023" y="1648082"/>
                <a:ext cx="788042" cy="592198"/>
              </a:xfrm>
              <a:custGeom>
                <a:rect b="b" l="l" r="r" t="t"/>
                <a:pathLst>
                  <a:path extrusionOk="0" h="6631" w="7827">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sp>
            <p:nvSpPr>
              <p:cNvPr id="2639" name="Google Shape;2639;p87"/>
              <p:cNvSpPr/>
              <p:nvPr/>
            </p:nvSpPr>
            <p:spPr>
              <a:xfrm>
                <a:off x="5059832" y="1379445"/>
                <a:ext cx="778175" cy="797695"/>
              </a:xfrm>
              <a:custGeom>
                <a:rect b="b" l="l" r="r" t="t"/>
                <a:pathLst>
                  <a:path extrusionOk="0" h="8932" w="7729">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Itim"/>
                  <a:ea typeface="Itim"/>
                  <a:cs typeface="Itim"/>
                  <a:sym typeface="Itim"/>
                </a:endParaRPr>
              </a:p>
            </p:txBody>
          </p:sp>
        </p:grpSp>
      </p:grpSp>
      <p:sp>
        <p:nvSpPr>
          <p:cNvPr id="2640" name="Google Shape;2640;p87"/>
          <p:cNvSpPr txBox="1"/>
          <p:nvPr/>
        </p:nvSpPr>
        <p:spPr>
          <a:xfrm>
            <a:off x="419025" y="5777225"/>
            <a:ext cx="8534100" cy="1013700"/>
          </a:xfrm>
          <a:prstGeom prst="rect">
            <a:avLst/>
          </a:prstGeom>
          <a:noFill/>
          <a:ln>
            <a:noFill/>
          </a:ln>
        </p:spPr>
        <p:txBody>
          <a:bodyPr anchorCtr="0" anchor="t" bIns="91425" lIns="91425" spcFirstLastPara="1" rIns="91425" wrap="square" tIns="91425">
            <a:noAutofit/>
          </a:bodyPr>
          <a:lstStyle/>
          <a:p>
            <a:pPr indent="-274320" lvl="0" marL="274320" marR="0" rtl="0" algn="ctr">
              <a:lnSpc>
                <a:spcPct val="115000"/>
              </a:lnSpc>
              <a:spcBef>
                <a:spcPts val="480"/>
              </a:spcBef>
              <a:spcAft>
                <a:spcPts val="1600"/>
              </a:spcAft>
              <a:buClr>
                <a:srgbClr val="000000"/>
              </a:buClr>
              <a:buSzPts val="2400"/>
              <a:buFont typeface="Arial"/>
              <a:buNone/>
            </a:pPr>
            <a:r>
              <a:rPr b="0" i="0" lang="en-US" sz="2400" u="none" cap="none" strike="noStrike">
                <a:solidFill>
                  <a:srgbClr val="0B5394"/>
                </a:solidFill>
                <a:latin typeface="Calibri"/>
                <a:ea typeface="Calibri"/>
                <a:cs typeface="Calibri"/>
                <a:sym typeface="Calibri"/>
              </a:rPr>
              <a:t>Portfolios will be part of the AIG identification process for 3</a:t>
            </a:r>
            <a:r>
              <a:rPr b="0" baseline="30000" i="0" lang="en-US" sz="2400" u="none" cap="none" strike="noStrike">
                <a:solidFill>
                  <a:srgbClr val="0B5394"/>
                </a:solidFill>
                <a:latin typeface="Calibri"/>
                <a:ea typeface="Calibri"/>
                <a:cs typeface="Calibri"/>
                <a:sym typeface="Calibri"/>
              </a:rPr>
              <a:t>rd</a:t>
            </a:r>
            <a:r>
              <a:rPr b="0" i="0" lang="en-US" sz="2400" u="none" cap="none" strike="noStrike">
                <a:solidFill>
                  <a:srgbClr val="0B5394"/>
                </a:solidFill>
                <a:latin typeface="Calibri"/>
                <a:ea typeface="Calibri"/>
                <a:cs typeface="Calibri"/>
                <a:sym typeface="Calibri"/>
              </a:rPr>
              <a:t> grade students.</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5" name="Shape 2645"/>
        <p:cNvGrpSpPr/>
        <p:nvPr/>
      </p:nvGrpSpPr>
      <p:grpSpPr>
        <a:xfrm>
          <a:off x="0" y="0"/>
          <a:ext cx="0" cy="0"/>
          <a:chOff x="0" y="0"/>
          <a:chExt cx="0" cy="0"/>
        </a:xfrm>
      </p:grpSpPr>
      <p:sp>
        <p:nvSpPr>
          <p:cNvPr id="2646" name="Google Shape;2646;p88"/>
          <p:cNvSpPr txBox="1"/>
          <p:nvPr>
            <p:ph type="ctrTitle"/>
          </p:nvPr>
        </p:nvSpPr>
        <p:spPr>
          <a:xfrm>
            <a:off x="913350" y="0"/>
            <a:ext cx="6700200" cy="956700"/>
          </a:xfrm>
          <a:prstGeom prst="rect">
            <a:avLst/>
          </a:prstGeom>
          <a:noFill/>
          <a:ln>
            <a:noFill/>
          </a:ln>
        </p:spPr>
        <p:txBody>
          <a:bodyPr anchorCtr="0" anchor="b" bIns="0" lIns="0" spcFirstLastPara="1" rIns="0" wrap="square" tIns="45700">
            <a:noAutofit/>
          </a:bodyPr>
          <a:lstStyle/>
          <a:p>
            <a:pPr indent="0" lvl="0" marL="0" marR="0" rtl="0" algn="l">
              <a:lnSpc>
                <a:spcPct val="100000"/>
              </a:lnSpc>
              <a:spcBef>
                <a:spcPts val="0"/>
              </a:spcBef>
              <a:spcAft>
                <a:spcPts val="0"/>
              </a:spcAft>
              <a:buClr>
                <a:schemeClr val="dk2"/>
              </a:buClr>
              <a:buSzPts val="5200"/>
              <a:buFont typeface="Calibri"/>
              <a:buNone/>
            </a:pPr>
            <a:r>
              <a:rPr i="0" lang="en-US" sz="4000" u="none" cap="none" strike="noStrike">
                <a:latin typeface="Open Sans"/>
                <a:ea typeface="Open Sans"/>
                <a:cs typeface="Open Sans"/>
                <a:sym typeface="Open Sans"/>
              </a:rPr>
              <a:t>Keeping You Informed…..</a:t>
            </a:r>
            <a:endParaRPr>
              <a:latin typeface="Open Sans"/>
              <a:ea typeface="Open Sans"/>
              <a:cs typeface="Open Sans"/>
              <a:sym typeface="Open Sans"/>
            </a:endParaRPr>
          </a:p>
        </p:txBody>
      </p:sp>
      <p:pic>
        <p:nvPicPr>
          <p:cNvPr id="2647" name="Google Shape;2647;p88"/>
          <p:cNvPicPr preferRelativeResize="0"/>
          <p:nvPr/>
        </p:nvPicPr>
        <p:blipFill rotWithShape="1">
          <a:blip r:embed="rId3">
            <a:alphaModFix/>
          </a:blip>
          <a:srcRect b="0" l="0" r="0" t="0"/>
          <a:stretch/>
        </p:blipFill>
        <p:spPr>
          <a:xfrm>
            <a:off x="7119925" y="5501900"/>
            <a:ext cx="1933400" cy="1152075"/>
          </a:xfrm>
          <a:prstGeom prst="rect">
            <a:avLst/>
          </a:prstGeom>
          <a:noFill/>
          <a:ln>
            <a:noFill/>
          </a:ln>
        </p:spPr>
      </p:pic>
      <p:grpSp>
        <p:nvGrpSpPr>
          <p:cNvPr id="2648" name="Google Shape;2648;p88"/>
          <p:cNvGrpSpPr/>
          <p:nvPr/>
        </p:nvGrpSpPr>
        <p:grpSpPr>
          <a:xfrm rot="-9643346">
            <a:off x="6147595" y="3842591"/>
            <a:ext cx="2928733" cy="358019"/>
            <a:chOff x="2142525" y="3876725"/>
            <a:chExt cx="2414850" cy="295200"/>
          </a:xfrm>
        </p:grpSpPr>
        <p:sp>
          <p:nvSpPr>
            <p:cNvPr id="2649" name="Google Shape;2649;p88"/>
            <p:cNvSpPr/>
            <p:nvPr/>
          </p:nvSpPr>
          <p:spPr>
            <a:xfrm>
              <a:off x="2147925" y="3884850"/>
              <a:ext cx="91075" cy="132625"/>
            </a:xfrm>
            <a:custGeom>
              <a:rect b="b" l="l" r="r" t="t"/>
              <a:pathLst>
                <a:path extrusionOk="0" h="5305" w="3643">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88"/>
            <p:cNvSpPr/>
            <p:nvPr/>
          </p:nvSpPr>
          <p:spPr>
            <a:xfrm>
              <a:off x="2227250" y="3885400"/>
              <a:ext cx="45775" cy="135000"/>
            </a:xfrm>
            <a:custGeom>
              <a:rect b="b" l="l" r="r" t="t"/>
              <a:pathLst>
                <a:path extrusionOk="0" h="5400" w="1831">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88"/>
            <p:cNvSpPr/>
            <p:nvPr/>
          </p:nvSpPr>
          <p:spPr>
            <a:xfrm>
              <a:off x="2262625" y="3878875"/>
              <a:ext cx="121050" cy="159625"/>
            </a:xfrm>
            <a:custGeom>
              <a:rect b="b" l="l" r="r" t="t"/>
              <a:pathLst>
                <a:path extrusionOk="0" h="6385" w="4842">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88"/>
            <p:cNvSpPr/>
            <p:nvPr/>
          </p:nvSpPr>
          <p:spPr>
            <a:xfrm>
              <a:off x="2275025" y="3904375"/>
              <a:ext cx="91525" cy="94625"/>
            </a:xfrm>
            <a:custGeom>
              <a:rect b="b" l="l" r="r" t="t"/>
              <a:pathLst>
                <a:path extrusionOk="0" h="3785" w="3661">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88"/>
            <p:cNvSpPr/>
            <p:nvPr/>
          </p:nvSpPr>
          <p:spPr>
            <a:xfrm>
              <a:off x="4200850" y="4019700"/>
              <a:ext cx="243175" cy="145150"/>
            </a:xfrm>
            <a:custGeom>
              <a:rect b="b" l="l" r="r" t="t"/>
              <a:pathLst>
                <a:path extrusionOk="0" h="5806" w="9727">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88"/>
            <p:cNvSpPr/>
            <p:nvPr/>
          </p:nvSpPr>
          <p:spPr>
            <a:xfrm>
              <a:off x="4430700" y="4072425"/>
              <a:ext cx="121050" cy="57275"/>
            </a:xfrm>
            <a:custGeom>
              <a:rect b="b" l="l" r="r" t="t"/>
              <a:pathLst>
                <a:path extrusionOk="0" h="2291" w="4842">
                  <a:moveTo>
                    <a:pt x="533" y="1"/>
                  </a:moveTo>
                  <a:cubicBezTo>
                    <a:pt x="46" y="902"/>
                    <a:pt x="1" y="1668"/>
                    <a:pt x="397" y="2290"/>
                  </a:cubicBezTo>
                  <a:lnTo>
                    <a:pt x="4841" y="1164"/>
                  </a:lnTo>
                  <a:lnTo>
                    <a:pt x="533" y="1"/>
                  </a:lnTo>
                  <a:close/>
                </a:path>
              </a:pathLst>
            </a:custGeom>
            <a:solidFill>
              <a:srgbClr val="1C45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88"/>
            <p:cNvSpPr/>
            <p:nvPr/>
          </p:nvSpPr>
          <p:spPr>
            <a:xfrm>
              <a:off x="2373050" y="3934975"/>
              <a:ext cx="1943650" cy="192700"/>
            </a:xfrm>
            <a:custGeom>
              <a:rect b="b" l="l" r="r" t="t"/>
              <a:pathLst>
                <a:path extrusionOk="0" h="7708" w="77746">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88"/>
            <p:cNvSpPr/>
            <p:nvPr/>
          </p:nvSpPr>
          <p:spPr>
            <a:xfrm>
              <a:off x="2392900" y="3956075"/>
              <a:ext cx="472575" cy="58775"/>
            </a:xfrm>
            <a:custGeom>
              <a:rect b="b" l="l" r="r" t="t"/>
              <a:pathLst>
                <a:path extrusionOk="0" h="2351" w="18903">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88"/>
            <p:cNvSpPr/>
            <p:nvPr/>
          </p:nvSpPr>
          <p:spPr>
            <a:xfrm>
              <a:off x="2373050" y="3889675"/>
              <a:ext cx="1885075" cy="275175"/>
            </a:xfrm>
            <a:custGeom>
              <a:rect b="b" l="l" r="r" t="t"/>
              <a:pathLst>
                <a:path extrusionOk="0" h="11007" w="75403">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88"/>
            <p:cNvSpPr/>
            <p:nvPr/>
          </p:nvSpPr>
          <p:spPr>
            <a:xfrm>
              <a:off x="2142525" y="3876725"/>
              <a:ext cx="2414850" cy="291950"/>
            </a:xfrm>
            <a:custGeom>
              <a:rect b="b" l="l" r="r" t="t"/>
              <a:pathLst>
                <a:path extrusionOk="0" h="11678" w="96594">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88"/>
            <p:cNvSpPr/>
            <p:nvPr/>
          </p:nvSpPr>
          <p:spPr>
            <a:xfrm>
              <a:off x="2297125" y="3977050"/>
              <a:ext cx="10375" cy="58250"/>
            </a:xfrm>
            <a:custGeom>
              <a:rect b="b" l="l" r="r" t="t"/>
              <a:pathLst>
                <a:path extrusionOk="0" h="2330" w="415">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88"/>
            <p:cNvSpPr/>
            <p:nvPr/>
          </p:nvSpPr>
          <p:spPr>
            <a:xfrm>
              <a:off x="2334525" y="3993050"/>
              <a:ext cx="10850" cy="45625"/>
            </a:xfrm>
            <a:custGeom>
              <a:rect b="b" l="l" r="r" t="t"/>
              <a:pathLst>
                <a:path extrusionOk="0" h="1825" w="434">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88"/>
            <p:cNvSpPr/>
            <p:nvPr/>
          </p:nvSpPr>
          <p:spPr>
            <a:xfrm>
              <a:off x="2368775" y="3930000"/>
              <a:ext cx="1895650" cy="136475"/>
            </a:xfrm>
            <a:custGeom>
              <a:rect b="b" l="l" r="r" t="t"/>
              <a:pathLst>
                <a:path extrusionOk="0" h="5459" w="75826">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88"/>
            <p:cNvSpPr/>
            <p:nvPr/>
          </p:nvSpPr>
          <p:spPr>
            <a:xfrm>
              <a:off x="4430700" y="4072425"/>
              <a:ext cx="13325" cy="57275"/>
            </a:xfrm>
            <a:custGeom>
              <a:rect b="b" l="l" r="r" t="t"/>
              <a:pathLst>
                <a:path extrusionOk="0" fill="none" h="2291" w="533">
                  <a:moveTo>
                    <a:pt x="533" y="1"/>
                  </a:moveTo>
                  <a:cubicBezTo>
                    <a:pt x="46" y="902"/>
                    <a:pt x="1" y="1668"/>
                    <a:pt x="397" y="2290"/>
                  </a:cubicBezTo>
                </a:path>
              </a:pathLst>
            </a:custGeom>
            <a:noFill/>
            <a:ln cap="rnd" cmpd="sng" w="9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88"/>
            <p:cNvSpPr/>
            <p:nvPr/>
          </p:nvSpPr>
          <p:spPr>
            <a:xfrm>
              <a:off x="4195450" y="4056625"/>
              <a:ext cx="126900" cy="115300"/>
            </a:xfrm>
            <a:custGeom>
              <a:rect b="b" l="l" r="r" t="t"/>
              <a:pathLst>
                <a:path extrusionOk="0" h="4612" w="5076">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88"/>
            <p:cNvSpPr/>
            <p:nvPr/>
          </p:nvSpPr>
          <p:spPr>
            <a:xfrm>
              <a:off x="2368100" y="3995375"/>
              <a:ext cx="1847425" cy="137250"/>
            </a:xfrm>
            <a:custGeom>
              <a:rect b="b" l="l" r="r" t="t"/>
              <a:pathLst>
                <a:path extrusionOk="0" h="5490" w="73897">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5" name="Google Shape;2665;p88"/>
          <p:cNvSpPr txBox="1"/>
          <p:nvPr>
            <p:ph idx="4294967295" type="body"/>
          </p:nvPr>
        </p:nvSpPr>
        <p:spPr>
          <a:xfrm>
            <a:off x="652950" y="1163738"/>
            <a:ext cx="7221000" cy="4166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700">
                <a:solidFill>
                  <a:srgbClr val="0B5394"/>
                </a:solidFill>
                <a:latin typeface="Open Sans"/>
                <a:ea typeface="Open Sans"/>
                <a:cs typeface="Open Sans"/>
                <a:sym typeface="Open Sans"/>
              </a:rPr>
              <a:t>District Based Information:</a:t>
            </a:r>
            <a:endParaRPr sz="2700">
              <a:solidFill>
                <a:srgbClr val="0B5394"/>
              </a:solidFill>
              <a:latin typeface="Open Sans"/>
              <a:ea typeface="Open Sans"/>
              <a:cs typeface="Open Sans"/>
              <a:sym typeface="Open Sans"/>
            </a:endParaRPr>
          </a:p>
          <a:p>
            <a:pPr indent="-267970" lvl="0" marL="274320" marR="0" rtl="0" algn="l">
              <a:lnSpc>
                <a:spcPct val="115000"/>
              </a:lnSpc>
              <a:spcBef>
                <a:spcPts val="0"/>
              </a:spcBef>
              <a:spcAft>
                <a:spcPts val="0"/>
              </a:spcAft>
              <a:buClr>
                <a:srgbClr val="FCAD14"/>
              </a:buClr>
              <a:buSzPts val="2760"/>
              <a:buFont typeface="Open Sans"/>
              <a:buChar char="●"/>
            </a:pPr>
            <a:r>
              <a:rPr lang="en-US" sz="2700">
                <a:solidFill>
                  <a:srgbClr val="0B5394"/>
                </a:solidFill>
                <a:latin typeface="Open Sans"/>
                <a:ea typeface="Open Sans"/>
                <a:cs typeface="Open Sans"/>
                <a:sym typeface="Open Sans"/>
              </a:rPr>
              <a:t>WCPSS Advanced Learning Services Site</a:t>
            </a:r>
            <a:endParaRPr sz="2700">
              <a:solidFill>
                <a:srgbClr val="0B5394"/>
              </a:solidFill>
              <a:latin typeface="Open Sans"/>
              <a:ea typeface="Open Sans"/>
              <a:cs typeface="Open Sans"/>
              <a:sym typeface="Open Sans"/>
            </a:endParaRPr>
          </a:p>
          <a:p>
            <a:pPr indent="-267970" lvl="0" marL="274320" marR="0" rtl="0" algn="l">
              <a:lnSpc>
                <a:spcPct val="115000"/>
              </a:lnSpc>
              <a:spcBef>
                <a:spcPts val="0"/>
              </a:spcBef>
              <a:spcAft>
                <a:spcPts val="0"/>
              </a:spcAft>
              <a:buClr>
                <a:srgbClr val="FCAD14"/>
              </a:buClr>
              <a:buSzPts val="2760"/>
              <a:buFont typeface="Open Sans"/>
              <a:buChar char="●"/>
            </a:pPr>
            <a:r>
              <a:rPr lang="en-US" sz="2700">
                <a:latin typeface="Open Sans"/>
                <a:ea typeface="Open Sans"/>
                <a:cs typeface="Open Sans"/>
                <a:sym typeface="Open Sans"/>
              </a:rPr>
              <a:t>WCPSS </a:t>
            </a:r>
            <a:r>
              <a:rPr lang="en-US" sz="2700" u="sng">
                <a:solidFill>
                  <a:schemeClr val="hlink"/>
                </a:solidFill>
                <a:latin typeface="Open Sans"/>
                <a:ea typeface="Open Sans"/>
                <a:cs typeface="Open Sans"/>
                <a:sym typeface="Open Sans"/>
                <a:hlinkClick r:id="rId4"/>
              </a:rPr>
              <a:t>AIG Program Brochure</a:t>
            </a:r>
            <a:endParaRPr sz="2700">
              <a:latin typeface="Open Sans"/>
              <a:ea typeface="Open Sans"/>
              <a:cs typeface="Open Sans"/>
              <a:sym typeface="Open Sans"/>
            </a:endParaRPr>
          </a:p>
          <a:p>
            <a:pPr indent="-274320" lvl="0" marL="274320" marR="0" rtl="0" algn="l">
              <a:lnSpc>
                <a:spcPct val="115000"/>
              </a:lnSpc>
              <a:spcBef>
                <a:spcPts val="0"/>
              </a:spcBef>
              <a:spcAft>
                <a:spcPts val="0"/>
              </a:spcAft>
              <a:buClr>
                <a:srgbClr val="FCAD14"/>
              </a:buClr>
              <a:buSzPts val="2660"/>
              <a:buFont typeface="Noto Sans Symbols"/>
              <a:buChar char="●"/>
            </a:pPr>
            <a:r>
              <a:rPr lang="en-US" sz="2700">
                <a:latin typeface="Open Sans"/>
                <a:ea typeface="Open Sans"/>
                <a:cs typeface="Open Sans"/>
                <a:sym typeface="Open Sans"/>
              </a:rPr>
              <a:t>WCPSS </a:t>
            </a:r>
            <a:r>
              <a:rPr i="0" lang="en-US" sz="2700" u="sng" cap="none" strike="noStrike">
                <a:solidFill>
                  <a:schemeClr val="hlink"/>
                </a:solidFill>
                <a:latin typeface="Open Sans"/>
                <a:ea typeface="Open Sans"/>
                <a:cs typeface="Open Sans"/>
                <a:sym typeface="Open Sans"/>
                <a:hlinkClick r:id="rId5"/>
              </a:rPr>
              <a:t>AIG Program Brochure</a:t>
            </a:r>
            <a:r>
              <a:rPr lang="en-US" sz="1500">
                <a:latin typeface="Open Sans"/>
                <a:ea typeface="Open Sans"/>
                <a:cs typeface="Open Sans"/>
                <a:sym typeface="Open Sans"/>
              </a:rPr>
              <a:t> (Spanish)</a:t>
            </a:r>
            <a:endParaRPr sz="2700">
              <a:solidFill>
                <a:srgbClr val="0B5394"/>
              </a:solidFill>
              <a:latin typeface="Open Sans"/>
              <a:ea typeface="Open Sans"/>
              <a:cs typeface="Open Sans"/>
              <a:sym typeface="Open Sans"/>
            </a:endParaRPr>
          </a:p>
          <a:p>
            <a:pPr indent="0" lvl="0" marL="457200" marR="0" rtl="0" algn="l">
              <a:lnSpc>
                <a:spcPct val="115000"/>
              </a:lnSpc>
              <a:spcBef>
                <a:spcPts val="0"/>
              </a:spcBef>
              <a:spcAft>
                <a:spcPts val="0"/>
              </a:spcAft>
              <a:buNone/>
            </a:pPr>
            <a:r>
              <a:t/>
            </a:r>
            <a:endParaRPr sz="2700">
              <a:solidFill>
                <a:srgbClr val="0B5394"/>
              </a:solidFill>
              <a:latin typeface="Open Sans"/>
              <a:ea typeface="Open Sans"/>
              <a:cs typeface="Open Sans"/>
              <a:sym typeface="Open Sans"/>
            </a:endParaRPr>
          </a:p>
          <a:p>
            <a:pPr indent="0" lvl="0" marL="0" marR="0" rtl="0" algn="l">
              <a:lnSpc>
                <a:spcPct val="115000"/>
              </a:lnSpc>
              <a:spcBef>
                <a:spcPts val="560"/>
              </a:spcBef>
              <a:spcAft>
                <a:spcPts val="0"/>
              </a:spcAft>
              <a:buNone/>
            </a:pPr>
            <a:r>
              <a:rPr lang="en-US" sz="2700">
                <a:solidFill>
                  <a:srgbClr val="0B5394"/>
                </a:solidFill>
                <a:latin typeface="Open Sans"/>
                <a:ea typeface="Open Sans"/>
                <a:cs typeface="Open Sans"/>
                <a:sym typeface="Open Sans"/>
              </a:rPr>
              <a:t>School Based Information:</a:t>
            </a:r>
            <a:endParaRPr sz="2700">
              <a:solidFill>
                <a:srgbClr val="0B5394"/>
              </a:solidFill>
              <a:latin typeface="Open Sans"/>
              <a:ea typeface="Open Sans"/>
              <a:cs typeface="Open Sans"/>
              <a:sym typeface="Open Sans"/>
            </a:endParaRPr>
          </a:p>
          <a:p>
            <a:pPr indent="-267970" lvl="0" marL="274320" marR="0" rtl="0" algn="l">
              <a:lnSpc>
                <a:spcPct val="115000"/>
              </a:lnSpc>
              <a:spcBef>
                <a:spcPts val="560"/>
              </a:spcBef>
              <a:spcAft>
                <a:spcPts val="0"/>
              </a:spcAft>
              <a:buClr>
                <a:srgbClr val="FCAD14"/>
              </a:buClr>
              <a:buSzPts val="2560"/>
              <a:buFont typeface="Open Sans"/>
              <a:buChar char="●"/>
            </a:pPr>
            <a:r>
              <a:rPr i="0" lang="en-US" sz="2700" u="none" cap="none" strike="noStrike">
                <a:solidFill>
                  <a:srgbClr val="0B5394"/>
                </a:solidFill>
                <a:latin typeface="Open Sans"/>
                <a:ea typeface="Open Sans"/>
                <a:cs typeface="Open Sans"/>
                <a:sym typeface="Open Sans"/>
              </a:rPr>
              <a:t>Parent informational meetings</a:t>
            </a:r>
            <a:endParaRPr sz="1500">
              <a:latin typeface="Open Sans"/>
              <a:ea typeface="Open Sans"/>
              <a:cs typeface="Open Sans"/>
              <a:sym typeface="Open Sans"/>
            </a:endParaRPr>
          </a:p>
          <a:p>
            <a:pPr indent="-267970" lvl="0" marL="274320" marR="0" rtl="0" algn="l">
              <a:lnSpc>
                <a:spcPct val="115000"/>
              </a:lnSpc>
              <a:spcBef>
                <a:spcPts val="560"/>
              </a:spcBef>
              <a:spcAft>
                <a:spcPts val="0"/>
              </a:spcAft>
              <a:buClr>
                <a:srgbClr val="FCAD14"/>
              </a:buClr>
              <a:buSzPts val="2560"/>
              <a:buFont typeface="Open Sans"/>
              <a:buChar char="●"/>
            </a:pPr>
            <a:r>
              <a:rPr i="0" lang="en-US" sz="2700" u="none" cap="none" strike="noStrike">
                <a:solidFill>
                  <a:srgbClr val="0B5394"/>
                </a:solidFill>
                <a:latin typeface="Open Sans"/>
                <a:ea typeface="Open Sans"/>
                <a:cs typeface="Open Sans"/>
                <a:sym typeface="Open Sans"/>
              </a:rPr>
              <a:t>School newsletters</a:t>
            </a:r>
            <a:endParaRPr sz="1500">
              <a:latin typeface="Open Sans"/>
              <a:ea typeface="Open Sans"/>
              <a:cs typeface="Open Sans"/>
              <a:sym typeface="Open Sans"/>
            </a:endParaRPr>
          </a:p>
          <a:p>
            <a:pPr indent="-267970" lvl="0" marL="274320" marR="0" rtl="0" algn="l">
              <a:lnSpc>
                <a:spcPct val="115000"/>
              </a:lnSpc>
              <a:spcBef>
                <a:spcPts val="560"/>
              </a:spcBef>
              <a:spcAft>
                <a:spcPts val="0"/>
              </a:spcAft>
              <a:buClr>
                <a:srgbClr val="FCAD14"/>
              </a:buClr>
              <a:buSzPts val="2560"/>
              <a:buFont typeface="Open Sans"/>
              <a:buChar char="●"/>
            </a:pPr>
            <a:r>
              <a:rPr i="0" lang="en-US" sz="2700" u="none" cap="none" strike="noStrike">
                <a:solidFill>
                  <a:srgbClr val="0B5394"/>
                </a:solidFill>
                <a:latin typeface="Open Sans"/>
                <a:ea typeface="Open Sans"/>
                <a:cs typeface="Open Sans"/>
                <a:sym typeface="Open Sans"/>
              </a:rPr>
              <a:t>School/ AIG teacher website</a:t>
            </a:r>
            <a:endParaRPr sz="1500">
              <a:latin typeface="Open Sans"/>
              <a:ea typeface="Open Sans"/>
              <a:cs typeface="Open Sans"/>
              <a:sym typeface="Open Sans"/>
            </a:endParaRPr>
          </a:p>
          <a:p>
            <a:pPr indent="-267970" lvl="0" marL="274320" marR="0" rtl="0" algn="l">
              <a:lnSpc>
                <a:spcPct val="115000"/>
              </a:lnSpc>
              <a:spcBef>
                <a:spcPts val="560"/>
              </a:spcBef>
              <a:spcAft>
                <a:spcPts val="0"/>
              </a:spcAft>
              <a:buClr>
                <a:srgbClr val="FCAD14"/>
              </a:buClr>
              <a:buSzPts val="2560"/>
              <a:buFont typeface="Open Sans"/>
              <a:buChar char="●"/>
            </a:pPr>
            <a:r>
              <a:rPr i="0" lang="en-US" sz="2700" u="none" cap="none" strike="noStrike">
                <a:solidFill>
                  <a:srgbClr val="0B5394"/>
                </a:solidFill>
                <a:latin typeface="Open Sans"/>
                <a:ea typeface="Open Sans"/>
                <a:cs typeface="Open Sans"/>
                <a:sym typeface="Open Sans"/>
              </a:rPr>
              <a:t>Email for questions and answers</a:t>
            </a:r>
            <a:endParaRPr sz="2700">
              <a:solidFill>
                <a:srgbClr val="0B5394"/>
              </a:solidFill>
              <a:latin typeface="Open Sans"/>
              <a:ea typeface="Open Sans"/>
              <a:cs typeface="Open Sans"/>
              <a:sym typeface="Open Sans"/>
            </a:endParaRPr>
          </a:p>
          <a:p>
            <a:pPr indent="0" lvl="0" marL="0" marR="0" rtl="0" algn="l">
              <a:lnSpc>
                <a:spcPct val="115000"/>
              </a:lnSpc>
              <a:spcBef>
                <a:spcPts val="560"/>
              </a:spcBef>
              <a:spcAft>
                <a:spcPts val="0"/>
              </a:spcAft>
              <a:buNone/>
            </a:pPr>
            <a:r>
              <a:t/>
            </a:r>
            <a:endParaRPr sz="2700">
              <a:solidFill>
                <a:srgbClr val="0B5394"/>
              </a:solidFill>
              <a:latin typeface="Open Sans"/>
              <a:ea typeface="Open Sans"/>
              <a:cs typeface="Open Sans"/>
              <a:sym typeface="Open Sans"/>
            </a:endParaRPr>
          </a:p>
          <a:p>
            <a:pPr indent="-117475" lvl="0" marL="274320" marR="0" rtl="0" algn="l">
              <a:lnSpc>
                <a:spcPct val="115000"/>
              </a:lnSpc>
              <a:spcBef>
                <a:spcPts val="520"/>
              </a:spcBef>
              <a:spcAft>
                <a:spcPts val="0"/>
              </a:spcAft>
              <a:buClr>
                <a:schemeClr val="accent3"/>
              </a:buClr>
              <a:buSzPts val="2470"/>
              <a:buFont typeface="Noto Sans Symbols"/>
              <a:buNone/>
            </a:pPr>
            <a:r>
              <a:t/>
            </a:r>
            <a:endParaRPr b="0" i="0" sz="2600" u="none" cap="none" strike="noStrike">
              <a:solidFill>
                <a:schemeClr val="dk1"/>
              </a:solidFill>
              <a:latin typeface="Rambla"/>
              <a:ea typeface="Rambla"/>
              <a:cs typeface="Rambla"/>
              <a:sym typeface="Rambla"/>
            </a:endParaRPr>
          </a:p>
          <a:p>
            <a:pPr indent="-117475" lvl="0" marL="274320" marR="0" rtl="0" algn="l">
              <a:lnSpc>
                <a:spcPct val="115000"/>
              </a:lnSpc>
              <a:spcBef>
                <a:spcPts val="520"/>
              </a:spcBef>
              <a:spcAft>
                <a:spcPts val="1600"/>
              </a:spcAft>
              <a:buClr>
                <a:schemeClr val="accent3"/>
              </a:buClr>
              <a:buSzPts val="2470"/>
              <a:buFont typeface="Noto Sans Symbols"/>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